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Poppins Light"/>
      <p:regular r:id="rId30"/>
      <p:bold r:id="rId31"/>
      <p:italic r:id="rId32"/>
      <p:boldItalic r:id="rId33"/>
    </p:embeddedFont>
    <p:embeddedFont>
      <p:font typeface="Poppins Medium"/>
      <p:regular r:id="rId34"/>
      <p:bold r:id="rId35"/>
      <p:italic r:id="rId36"/>
      <p:boldItalic r:id="rId37"/>
    </p:embeddedFont>
    <p:embeddedFont>
      <p:font typeface="Poppins SemiBold"/>
      <p:regular r:id="rId38"/>
      <p:bold r:id="rId39"/>
      <p:italic r:id="rId40"/>
      <p:boldItalic r:id="rId41"/>
    </p:embeddedFont>
    <p:embeddedFont>
      <p:font typeface="Poppins ExtraBold"/>
      <p:bold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4" roundtripDataSignature="AMtx7mjDhSunTcLIKR7LsybDCjXTKZBe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italic.fntdata"/><Relationship Id="rId20" Type="http://schemas.openxmlformats.org/officeDocument/2006/relationships/slide" Target="slides/slide15.xml"/><Relationship Id="rId42" Type="http://schemas.openxmlformats.org/officeDocument/2006/relationships/font" Target="fonts/PoppinsExtraBold-bold.fntdata"/><Relationship Id="rId41" Type="http://schemas.openxmlformats.org/officeDocument/2006/relationships/font" Target="fonts/PoppinsSemiBold-boldItalic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PoppinsExtraBol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slide" Target="slides/slide20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Light-bold.fntdata"/><Relationship Id="rId30" Type="http://schemas.openxmlformats.org/officeDocument/2006/relationships/font" Target="fonts/PoppinsLight-regular.fntdata"/><Relationship Id="rId11" Type="http://schemas.openxmlformats.org/officeDocument/2006/relationships/slide" Target="slides/slide6.xml"/><Relationship Id="rId33" Type="http://schemas.openxmlformats.org/officeDocument/2006/relationships/font" Target="fonts/Poppins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Light-italic.fntdata"/><Relationship Id="rId13" Type="http://schemas.openxmlformats.org/officeDocument/2006/relationships/slide" Target="slides/slide8.xml"/><Relationship Id="rId35" Type="http://schemas.openxmlformats.org/officeDocument/2006/relationships/font" Target="fonts/PoppinsMedium-bold.fntdata"/><Relationship Id="rId12" Type="http://schemas.openxmlformats.org/officeDocument/2006/relationships/slide" Target="slides/slide7.xml"/><Relationship Id="rId34" Type="http://schemas.openxmlformats.org/officeDocument/2006/relationships/font" Target="fonts/PoppinsMedium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PoppinsMedium-italic.fntdata"/><Relationship Id="rId17" Type="http://schemas.openxmlformats.org/officeDocument/2006/relationships/slide" Target="slides/slide12.xml"/><Relationship Id="rId39" Type="http://schemas.openxmlformats.org/officeDocument/2006/relationships/font" Target="fonts/PoppinsSemiBold-bold.fntdata"/><Relationship Id="rId16" Type="http://schemas.openxmlformats.org/officeDocument/2006/relationships/slide" Target="slides/slide11.xml"/><Relationship Id="rId38" Type="http://schemas.openxmlformats.org/officeDocument/2006/relationships/font" Target="fonts/PoppinsSemiBo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c46017ebc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ec46017ebc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c46017ebc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ec46017ebc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c46017ebc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ec46017ebc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c46017ebc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ec46017ebc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c4fb4ef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ec4fb4e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2d2cbde7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f2d2cbde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2d2cbde7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f2d2cbde7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c46017ebc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1ec46017ebc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c46017ebc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ec46017ebc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c4fb4ef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ec4fb4ef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c46017e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1ec46017e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d7d170a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1ed7d170a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c46017eb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1ec46017eb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c5ae65a7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1ec5ae65a7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c46017eb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1ec46017eb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c46017eb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1ec46017eb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c46017ebc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ec46017ebc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c46017eb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ec46017eb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c46017ebc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ec46017ebc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00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3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23"/>
          <p:cNvCxnSpPr/>
          <p:nvPr/>
        </p:nvCxnSpPr>
        <p:spPr>
          <a:xfrm rot="10800000">
            <a:off x="619750" y="1393775"/>
            <a:ext cx="1879800" cy="0"/>
          </a:xfrm>
          <a:prstGeom prst="straightConnector1">
            <a:avLst/>
          </a:prstGeom>
          <a:noFill/>
          <a:ln cap="flat" cmpd="sng" w="19050">
            <a:solidFill>
              <a:srgbClr val="7D07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sp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8" name="Google Shape;5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None/>
              <a:defRPr sz="21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" name="Google Shape;5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id="60" name="Google Shape;60;p24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24"/>
          <p:cNvCxnSpPr/>
          <p:nvPr/>
        </p:nvCxnSpPr>
        <p:spPr>
          <a:xfrm rot="10800000">
            <a:off x="1348200" y="2715475"/>
            <a:ext cx="1879800" cy="0"/>
          </a:xfrm>
          <a:prstGeom prst="straightConnector1">
            <a:avLst/>
          </a:prstGeom>
          <a:noFill/>
          <a:ln cap="flat" cmpd="sng" w="19050">
            <a:solidFill>
              <a:srgbClr val="7D07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oppins ExtraBold"/>
              <a:buNone/>
              <a:defRPr sz="1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64" name="Google Shape;64;p25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25"/>
          <p:cNvCxnSpPr/>
          <p:nvPr/>
        </p:nvCxnSpPr>
        <p:spPr>
          <a:xfrm rot="10800000">
            <a:off x="3632100" y="2783225"/>
            <a:ext cx="1879800" cy="0"/>
          </a:xfrm>
          <a:prstGeom prst="straightConnector1">
            <a:avLst/>
          </a:prstGeom>
          <a:noFill/>
          <a:ln cap="flat" cmpd="sng" w="19050">
            <a:solidFill>
              <a:srgbClr val="7D07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pic>
        <p:nvPicPr>
          <p:cNvPr id="71" name="Google Shape;71;p28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00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type="title"/>
          </p:nvPr>
        </p:nvSpPr>
        <p:spPr>
          <a:xfrm>
            <a:off x="1137600" y="2150850"/>
            <a:ext cx="6868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18"/>
          <p:cNvCxnSpPr/>
          <p:nvPr/>
        </p:nvCxnSpPr>
        <p:spPr>
          <a:xfrm rot="10800000">
            <a:off x="3632100" y="3253375"/>
            <a:ext cx="1879800" cy="0"/>
          </a:xfrm>
          <a:prstGeom prst="straightConnector1">
            <a:avLst/>
          </a:prstGeom>
          <a:noFill/>
          <a:ln cap="flat" cmpd="sng" w="19050">
            <a:solidFill>
              <a:srgbClr val="7D07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1">
  <p:cSld name="SECTION_HEADER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>
            <p:ph type="title"/>
          </p:nvPr>
        </p:nvSpPr>
        <p:spPr>
          <a:xfrm>
            <a:off x="1137600" y="2150850"/>
            <a:ext cx="6868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8" name="Google Shape;28;p19"/>
          <p:cNvPicPr preferRelativeResize="0"/>
          <p:nvPr/>
        </p:nvPicPr>
        <p:blipFill rotWithShape="1">
          <a:blip r:embed="rId3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19"/>
          <p:cNvCxnSpPr/>
          <p:nvPr/>
        </p:nvCxnSpPr>
        <p:spPr>
          <a:xfrm rot="10800000">
            <a:off x="3632100" y="3253375"/>
            <a:ext cx="1879800" cy="0"/>
          </a:xfrm>
          <a:prstGeom prst="straightConnector1">
            <a:avLst/>
          </a:prstGeom>
          <a:noFill/>
          <a:ln cap="flat" cmpd="sng" w="19050">
            <a:solidFill>
              <a:srgbClr val="7D07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 1">
  <p:cSld name="BLANK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77499" y="1254637"/>
            <a:ext cx="3027425" cy="263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20"/>
          <p:cNvCxnSpPr/>
          <p:nvPr/>
        </p:nvCxnSpPr>
        <p:spPr>
          <a:xfrm rot="10800000">
            <a:off x="311700" y="967375"/>
            <a:ext cx="1879800" cy="0"/>
          </a:xfrm>
          <a:prstGeom prst="straightConnector1">
            <a:avLst/>
          </a:prstGeom>
          <a:noFill/>
          <a:ln cap="flat" cmpd="sng" w="19050">
            <a:solidFill>
              <a:srgbClr val="7D07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1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44" name="Google Shape;44;p21"/>
          <p:cNvCxnSpPr/>
          <p:nvPr/>
        </p:nvCxnSpPr>
        <p:spPr>
          <a:xfrm rot="10800000">
            <a:off x="311700" y="967375"/>
            <a:ext cx="1879800" cy="0"/>
          </a:xfrm>
          <a:prstGeom prst="straightConnector1">
            <a:avLst/>
          </a:prstGeom>
          <a:noFill/>
          <a:ln cap="flat" cmpd="sng" w="19050">
            <a:solidFill>
              <a:srgbClr val="7D07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49" name="Google Shape;49;p22"/>
          <p:cNvPicPr preferRelativeResize="0"/>
          <p:nvPr/>
        </p:nvPicPr>
        <p:blipFill rotWithShape="1">
          <a:blip r:embed="rId2">
            <a:alphaModFix/>
          </a:blip>
          <a:srcRect b="0" l="-2060" r="2059" t="0"/>
          <a:stretch/>
        </p:blipFill>
        <p:spPr>
          <a:xfrm>
            <a:off x="8052475" y="4703125"/>
            <a:ext cx="939126" cy="28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22"/>
          <p:cNvCxnSpPr/>
          <p:nvPr/>
        </p:nvCxnSpPr>
        <p:spPr>
          <a:xfrm>
            <a:off x="4572000" y="1290099"/>
            <a:ext cx="0" cy="3536100"/>
          </a:xfrm>
          <a:prstGeom prst="straightConnector1">
            <a:avLst/>
          </a:prstGeom>
          <a:noFill/>
          <a:ln cap="flat" cmpd="sng" w="9525">
            <a:solidFill>
              <a:srgbClr val="7D07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0702"/>
              </a:buClr>
              <a:buSzPts val="1800"/>
              <a:buFont typeface="Poppins Medium"/>
              <a:buChar char="●"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 b="0" i="0" sz="1400" u="none" cap="none" strike="noStrik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●"/>
              <a:defRPr b="0" i="0" sz="1400" u="none" cap="none" strike="noStrik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 b="0" i="0" sz="1400" u="none" cap="none" strike="noStrik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 b="0" i="0" sz="1400" u="none" cap="none" strike="noStrik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●"/>
              <a:defRPr b="0" i="0" sz="1400" u="none" cap="none" strike="noStrik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○"/>
              <a:defRPr b="0" i="0" sz="1400" u="none" cap="none" strike="noStrik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 Light"/>
              <a:buChar char="■"/>
              <a:defRPr b="0" i="0" sz="1400" u="none" cap="none" strike="noStrike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ctrTitle"/>
          </p:nvPr>
        </p:nvSpPr>
        <p:spPr>
          <a:xfrm>
            <a:off x="311700" y="800275"/>
            <a:ext cx="85206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/>
              <a:t>Como </a:t>
            </a:r>
            <a:r>
              <a:rPr lang="pt-BR"/>
              <a:t>obter clientes gratuitos, expander o seu negócio e aumentar o seu valor…</a:t>
            </a:r>
            <a:endParaRPr/>
          </a:p>
        </p:txBody>
      </p:sp>
      <p:sp>
        <p:nvSpPr>
          <p:cNvPr id="77" name="Google Shape;77;p2"/>
          <p:cNvSpPr txBox="1"/>
          <p:nvPr>
            <p:ph idx="1" type="subTitle"/>
          </p:nvPr>
        </p:nvSpPr>
        <p:spPr>
          <a:xfrm>
            <a:off x="311700" y="4053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@hernanvazquezmarketing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c46017ebc_0_517"/>
          <p:cNvSpPr txBox="1"/>
          <p:nvPr>
            <p:ph type="title"/>
          </p:nvPr>
        </p:nvSpPr>
        <p:spPr>
          <a:xfrm>
            <a:off x="1137600" y="2150850"/>
            <a:ext cx="6868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Aplicar as 3 regras de ouro no seu funil!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g1ec46017ebc_0_517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ec46017ebc_0_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580007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ec46017ebc_0_419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1ec46017ebc_0_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90600"/>
            <a:ext cx="8839202" cy="28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ec46017ebc_0_424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1ec46017ebc_0_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"/>
            <a:ext cx="64897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ec46017ebc_0_451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1ec4fb4efb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000" y="381325"/>
            <a:ext cx="61245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ec4fb4efb9_0_0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2d2cbde79_0_3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93" name="Google Shape;193;g1f2d2cbde7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2450"/>
            <a:ext cx="8839201" cy="221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2d2cbde79_0_10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99" name="Google Shape;199;g1f2d2cbde79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7500"/>
            <a:ext cx="8839199" cy="363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c46017ebc_0_465"/>
          <p:cNvSpPr/>
          <p:nvPr/>
        </p:nvSpPr>
        <p:spPr>
          <a:xfrm>
            <a:off x="164018" y="1479583"/>
            <a:ext cx="3009600" cy="1882200"/>
          </a:xfrm>
          <a:prstGeom prst="rect">
            <a:avLst/>
          </a:prstGeom>
          <a:solidFill>
            <a:srgbClr val="D8D8D8"/>
          </a:solidFill>
          <a:ln cap="flat" cmpd="sng" w="1905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ec46017ebc_0_465"/>
          <p:cNvSpPr/>
          <p:nvPr/>
        </p:nvSpPr>
        <p:spPr>
          <a:xfrm>
            <a:off x="4907654" y="1479583"/>
            <a:ext cx="3009600" cy="1882200"/>
          </a:xfrm>
          <a:prstGeom prst="rect">
            <a:avLst/>
          </a:prstGeom>
          <a:solidFill>
            <a:srgbClr val="D8D8D8"/>
          </a:solidFill>
          <a:ln cap="flat" cmpd="sng" w="19050">
            <a:solidFill>
              <a:srgbClr val="8F10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ec46017ebc_0_465"/>
          <p:cNvSpPr txBox="1"/>
          <p:nvPr/>
        </p:nvSpPr>
        <p:spPr>
          <a:xfrm>
            <a:off x="1128723" y="1513344"/>
            <a:ext cx="10800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ec46017ebc_0_465"/>
          <p:cNvSpPr txBox="1"/>
          <p:nvPr/>
        </p:nvSpPr>
        <p:spPr>
          <a:xfrm>
            <a:off x="5872359" y="1513343"/>
            <a:ext cx="10800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ec46017ebc_0_465"/>
          <p:cNvSpPr/>
          <p:nvPr/>
        </p:nvSpPr>
        <p:spPr>
          <a:xfrm>
            <a:off x="3321509" y="1803616"/>
            <a:ext cx="479400" cy="123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2700">
            <a:solidFill>
              <a:srgbClr val="8F10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ec46017ebc_0_465"/>
          <p:cNvSpPr/>
          <p:nvPr/>
        </p:nvSpPr>
        <p:spPr>
          <a:xfrm flipH="1" rot="10800000">
            <a:off x="3814218" y="1803712"/>
            <a:ext cx="479400" cy="123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2700">
            <a:solidFill>
              <a:srgbClr val="8F10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ec46017ebc_0_465"/>
          <p:cNvSpPr/>
          <p:nvPr/>
        </p:nvSpPr>
        <p:spPr>
          <a:xfrm>
            <a:off x="8033338" y="1803616"/>
            <a:ext cx="479400" cy="123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270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ec46017ebc_0_465"/>
          <p:cNvSpPr/>
          <p:nvPr/>
        </p:nvSpPr>
        <p:spPr>
          <a:xfrm flipH="1" rot="10800000">
            <a:off x="8526045" y="1803712"/>
            <a:ext cx="479400" cy="123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270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ec46017ebc_0_465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c46017ebc_0_506"/>
          <p:cNvSpPr/>
          <p:nvPr/>
        </p:nvSpPr>
        <p:spPr>
          <a:xfrm>
            <a:off x="164027" y="938648"/>
            <a:ext cx="3819600" cy="2423100"/>
          </a:xfrm>
          <a:prstGeom prst="rect">
            <a:avLst/>
          </a:prstGeom>
          <a:solidFill>
            <a:srgbClr val="D8D8D8"/>
          </a:solidFill>
          <a:ln cap="flat" cmpd="sng" w="1905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ec46017ebc_0_506"/>
          <p:cNvSpPr/>
          <p:nvPr/>
        </p:nvSpPr>
        <p:spPr>
          <a:xfrm>
            <a:off x="5166400" y="1350749"/>
            <a:ext cx="3132000" cy="2010900"/>
          </a:xfrm>
          <a:prstGeom prst="rect">
            <a:avLst/>
          </a:prstGeom>
          <a:solidFill>
            <a:srgbClr val="D8D8D8"/>
          </a:solidFill>
          <a:ln cap="flat" cmpd="sng" w="19050">
            <a:solidFill>
              <a:srgbClr val="8F10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ec46017ebc_0_506"/>
          <p:cNvSpPr txBox="1"/>
          <p:nvPr/>
        </p:nvSpPr>
        <p:spPr>
          <a:xfrm>
            <a:off x="1533823" y="1242994"/>
            <a:ext cx="10800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ec46017ebc_0_506"/>
          <p:cNvSpPr txBox="1"/>
          <p:nvPr/>
        </p:nvSpPr>
        <p:spPr>
          <a:xfrm>
            <a:off x="6170292" y="1386820"/>
            <a:ext cx="11238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ec46017ebc_0_506"/>
          <p:cNvSpPr/>
          <p:nvPr/>
        </p:nvSpPr>
        <p:spPr>
          <a:xfrm flipH="1" rot="10800000">
            <a:off x="4022942" y="1114296"/>
            <a:ext cx="768600" cy="160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2700">
            <a:solidFill>
              <a:srgbClr val="8F10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ec46017ebc_0_506"/>
          <p:cNvSpPr/>
          <p:nvPr/>
        </p:nvSpPr>
        <p:spPr>
          <a:xfrm flipH="1" rot="10800000">
            <a:off x="8526045" y="1803712"/>
            <a:ext cx="479400" cy="123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270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ec46017ebc_0_506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ec4fb4efb9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150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ec4fb4efb9_0_10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c46017ebc_0_0"/>
          <p:cNvSpPr/>
          <p:nvPr/>
        </p:nvSpPr>
        <p:spPr>
          <a:xfrm>
            <a:off x="129725" y="1096376"/>
            <a:ext cx="1012800" cy="83910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Traffic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ec46017ebc_0_0"/>
          <p:cNvSpPr/>
          <p:nvPr/>
        </p:nvSpPr>
        <p:spPr>
          <a:xfrm>
            <a:off x="1439624" y="1096376"/>
            <a:ext cx="1012800" cy="83910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Opt-In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ec46017ebc_0_0"/>
          <p:cNvSpPr/>
          <p:nvPr/>
        </p:nvSpPr>
        <p:spPr>
          <a:xfrm>
            <a:off x="2749523" y="1096376"/>
            <a:ext cx="1012800" cy="83910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Sales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ec46017ebc_0_0"/>
          <p:cNvSpPr/>
          <p:nvPr/>
        </p:nvSpPr>
        <p:spPr>
          <a:xfrm>
            <a:off x="4059422" y="1096375"/>
            <a:ext cx="1012800" cy="83910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ec46017ebc_0_0"/>
          <p:cNvSpPr/>
          <p:nvPr/>
        </p:nvSpPr>
        <p:spPr>
          <a:xfrm>
            <a:off x="5369321" y="1096375"/>
            <a:ext cx="1012800" cy="83910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ec46017ebc_0_0"/>
          <p:cNvSpPr/>
          <p:nvPr/>
        </p:nvSpPr>
        <p:spPr>
          <a:xfrm>
            <a:off x="6679221" y="1085825"/>
            <a:ext cx="1012800" cy="83910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ec46017ebc_0_0"/>
          <p:cNvSpPr/>
          <p:nvPr/>
        </p:nvSpPr>
        <p:spPr>
          <a:xfrm>
            <a:off x="7989119" y="1096375"/>
            <a:ext cx="1012800" cy="839100"/>
          </a:xfrm>
          <a:prstGeom prst="rect">
            <a:avLst/>
          </a:prstGeom>
          <a:solidFill>
            <a:srgbClr val="FF4F25"/>
          </a:solidFill>
          <a:ln cap="flat" cmpd="sng" w="28575">
            <a:solidFill>
              <a:srgbClr val="FF4F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Back/End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ec46017ebc_0_0"/>
          <p:cNvSpPr/>
          <p:nvPr/>
        </p:nvSpPr>
        <p:spPr>
          <a:xfrm>
            <a:off x="1439623" y="2413624"/>
            <a:ext cx="1012800" cy="8391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30-Day Follow-Up Sequence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ec46017ebc_0_0"/>
          <p:cNvSpPr/>
          <p:nvPr/>
        </p:nvSpPr>
        <p:spPr>
          <a:xfrm>
            <a:off x="4059422" y="2413624"/>
            <a:ext cx="1012800" cy="83910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Downsell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ec46017ebc_0_0"/>
          <p:cNvSpPr/>
          <p:nvPr/>
        </p:nvSpPr>
        <p:spPr>
          <a:xfrm>
            <a:off x="5369321" y="2413624"/>
            <a:ext cx="1012800" cy="839100"/>
          </a:xfrm>
          <a:prstGeom prst="rect">
            <a:avLst/>
          </a:prstGeom>
          <a:solidFill>
            <a:srgbClr val="92D050"/>
          </a:solidFill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Downsell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ec46017ebc_0_0"/>
          <p:cNvSpPr/>
          <p:nvPr/>
        </p:nvSpPr>
        <p:spPr>
          <a:xfrm>
            <a:off x="6679221" y="2413624"/>
            <a:ext cx="1012800" cy="8391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Book A Call Sequence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ec46017ebc_0_0"/>
          <p:cNvSpPr/>
          <p:nvPr/>
        </p:nvSpPr>
        <p:spPr>
          <a:xfrm>
            <a:off x="4059422" y="3730872"/>
            <a:ext cx="1012800" cy="8391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Deadline Sequence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ec46017ebc_0_0"/>
          <p:cNvSpPr/>
          <p:nvPr/>
        </p:nvSpPr>
        <p:spPr>
          <a:xfrm>
            <a:off x="5369321" y="3730872"/>
            <a:ext cx="1012800" cy="8391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Deadline Sequence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g1ec46017ebc_0_0"/>
          <p:cNvCxnSpPr>
            <a:stCxn id="83" idx="3"/>
            <a:endCxn id="84" idx="1"/>
          </p:cNvCxnSpPr>
          <p:nvPr/>
        </p:nvCxnSpPr>
        <p:spPr>
          <a:xfrm>
            <a:off x="1142525" y="1515926"/>
            <a:ext cx="297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7" name="Google Shape;97;g1ec46017ebc_0_0"/>
          <p:cNvCxnSpPr>
            <a:stCxn id="84" idx="3"/>
          </p:cNvCxnSpPr>
          <p:nvPr/>
        </p:nvCxnSpPr>
        <p:spPr>
          <a:xfrm>
            <a:off x="2452424" y="1515926"/>
            <a:ext cx="303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8" name="Google Shape;98;g1ec46017ebc_0_0"/>
          <p:cNvCxnSpPr>
            <a:stCxn id="85" idx="3"/>
          </p:cNvCxnSpPr>
          <p:nvPr/>
        </p:nvCxnSpPr>
        <p:spPr>
          <a:xfrm>
            <a:off x="3762323" y="1515926"/>
            <a:ext cx="296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9" name="Google Shape;99;g1ec46017ebc_0_0"/>
          <p:cNvCxnSpPr>
            <a:stCxn id="86" idx="3"/>
          </p:cNvCxnSpPr>
          <p:nvPr/>
        </p:nvCxnSpPr>
        <p:spPr>
          <a:xfrm>
            <a:off x="5072222" y="1515925"/>
            <a:ext cx="296700" cy="3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0" name="Google Shape;100;g1ec46017ebc_0_0"/>
          <p:cNvCxnSpPr>
            <a:stCxn id="87" idx="3"/>
          </p:cNvCxnSpPr>
          <p:nvPr/>
        </p:nvCxnSpPr>
        <p:spPr>
          <a:xfrm>
            <a:off x="6382121" y="1515925"/>
            <a:ext cx="296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1" name="Google Shape;101;g1ec46017ebc_0_0"/>
          <p:cNvCxnSpPr/>
          <p:nvPr/>
        </p:nvCxnSpPr>
        <p:spPr>
          <a:xfrm>
            <a:off x="1946078" y="1935580"/>
            <a:ext cx="0" cy="47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2" name="Google Shape;102;g1ec46017ebc_0_0"/>
          <p:cNvCxnSpPr/>
          <p:nvPr/>
        </p:nvCxnSpPr>
        <p:spPr>
          <a:xfrm>
            <a:off x="7692132" y="1519309"/>
            <a:ext cx="297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3" name="Google Shape;103;g1ec46017ebc_0_0"/>
          <p:cNvCxnSpPr/>
          <p:nvPr/>
        </p:nvCxnSpPr>
        <p:spPr>
          <a:xfrm>
            <a:off x="4565877" y="1935580"/>
            <a:ext cx="0" cy="47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4" name="Google Shape;104;g1ec46017ebc_0_0"/>
          <p:cNvCxnSpPr/>
          <p:nvPr/>
        </p:nvCxnSpPr>
        <p:spPr>
          <a:xfrm>
            <a:off x="5875776" y="1935580"/>
            <a:ext cx="0" cy="47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5" name="Google Shape;105;g1ec46017ebc_0_0"/>
          <p:cNvCxnSpPr/>
          <p:nvPr/>
        </p:nvCxnSpPr>
        <p:spPr>
          <a:xfrm>
            <a:off x="7194914" y="1925030"/>
            <a:ext cx="0" cy="47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6" name="Google Shape;106;g1ec46017ebc_0_0"/>
          <p:cNvCxnSpPr/>
          <p:nvPr/>
        </p:nvCxnSpPr>
        <p:spPr>
          <a:xfrm>
            <a:off x="5875776" y="3252829"/>
            <a:ext cx="0" cy="47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7" name="Google Shape;107;g1ec46017ebc_0_0"/>
          <p:cNvCxnSpPr/>
          <p:nvPr/>
        </p:nvCxnSpPr>
        <p:spPr>
          <a:xfrm>
            <a:off x="4565877" y="3252829"/>
            <a:ext cx="0" cy="47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8" name="Google Shape;108;g1ec46017ebc_0_0"/>
          <p:cNvCxnSpPr>
            <a:stCxn id="90" idx="3"/>
          </p:cNvCxnSpPr>
          <p:nvPr/>
        </p:nvCxnSpPr>
        <p:spPr>
          <a:xfrm flipH="1" rot="10800000">
            <a:off x="2452423" y="1515874"/>
            <a:ext cx="127200" cy="13173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g1ec46017ebc_0_0"/>
          <p:cNvCxnSpPr/>
          <p:nvPr/>
        </p:nvCxnSpPr>
        <p:spPr>
          <a:xfrm rot="-5400000">
            <a:off x="4486371" y="2111126"/>
            <a:ext cx="1317300" cy="1269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g1ec46017ebc_0_0"/>
          <p:cNvCxnSpPr/>
          <p:nvPr/>
        </p:nvCxnSpPr>
        <p:spPr>
          <a:xfrm rot="-5400000">
            <a:off x="5796270" y="2115250"/>
            <a:ext cx="1317300" cy="1269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g1ec46017ebc_0_0"/>
          <p:cNvCxnSpPr/>
          <p:nvPr/>
        </p:nvCxnSpPr>
        <p:spPr>
          <a:xfrm rot="-5400000">
            <a:off x="7096932" y="2111126"/>
            <a:ext cx="1317300" cy="1269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g1ec46017ebc_0_0"/>
          <p:cNvSpPr txBox="1"/>
          <p:nvPr/>
        </p:nvSpPr>
        <p:spPr>
          <a:xfrm>
            <a:off x="3333075" y="331000"/>
            <a:ext cx="250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Funil de $6M/</a:t>
            </a:r>
            <a:r>
              <a:rPr lang="pt-BR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mês</a:t>
            </a:r>
            <a:endParaRPr b="0" i="0" sz="1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3" name="Google Shape;113;g1ec46017ebc_0_0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ed7d170a2a_0_0"/>
          <p:cNvSpPr txBox="1"/>
          <p:nvPr>
            <p:ph idx="4294967295" type="title"/>
          </p:nvPr>
        </p:nvSpPr>
        <p:spPr>
          <a:xfrm>
            <a:off x="1172925" y="2110950"/>
            <a:ext cx="6868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5200"/>
              <a:t>OBRIGADO!</a:t>
            </a:r>
            <a:endParaRPr sz="5200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@hernanvazquezmarketing</a:t>
            </a:r>
            <a:endParaRPr/>
          </a:p>
        </p:txBody>
      </p:sp>
      <p:sp>
        <p:nvSpPr>
          <p:cNvPr id="235" name="Google Shape;235;g1ed7d170a2a_0_0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1ec46017ebc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746048"/>
            <a:ext cx="8839204" cy="382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ec46017ebc_0_6"/>
          <p:cNvSpPr txBox="1"/>
          <p:nvPr/>
        </p:nvSpPr>
        <p:spPr>
          <a:xfrm>
            <a:off x="3655050" y="134175"/>
            <a:ext cx="183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Funil de $20M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0" name="Google Shape;120;g1ec46017ebc_0_6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ec5ae65a7f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625" y="327525"/>
            <a:ext cx="7979979" cy="44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ec5ae65a7f_0_24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ec46017ebc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60213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ec46017ebc_0_111"/>
          <p:cNvSpPr/>
          <p:nvPr/>
        </p:nvSpPr>
        <p:spPr>
          <a:xfrm rot="-740232">
            <a:off x="6547872" y="2258683"/>
            <a:ext cx="1109215" cy="1968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c46017ebc_0_122"/>
          <p:cNvSpPr txBox="1"/>
          <p:nvPr>
            <p:ph type="title"/>
          </p:nvPr>
        </p:nvSpPr>
        <p:spPr>
          <a:xfrm>
            <a:off x="1137600" y="2150850"/>
            <a:ext cx="6868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O que tenha funcionado em 2023, pode não funcionar em 2024…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g1ec46017ebc_0_122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c46017ebc_0_193"/>
          <p:cNvSpPr txBox="1"/>
          <p:nvPr>
            <p:ph type="title"/>
          </p:nvPr>
        </p:nvSpPr>
        <p:spPr>
          <a:xfrm>
            <a:off x="1137600" y="2150850"/>
            <a:ext cx="6868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No entanto, os </a:t>
            </a:r>
            <a:r>
              <a:rPr lang="pt-BR" u="sng"/>
              <a:t>fundamentos</a:t>
            </a:r>
            <a:r>
              <a:rPr lang="pt-BR"/>
              <a:t> são sempre os mesmos…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g1ec46017ebc_0_193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c46017ebc_0_272"/>
          <p:cNvSpPr txBox="1"/>
          <p:nvPr>
            <p:ph type="title"/>
          </p:nvPr>
        </p:nvSpPr>
        <p:spPr>
          <a:xfrm>
            <a:off x="1137600" y="2455650"/>
            <a:ext cx="6868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3 Regras De Ouro</a:t>
            </a:r>
            <a:endParaRPr/>
          </a:p>
        </p:txBody>
      </p:sp>
      <p:pic>
        <p:nvPicPr>
          <p:cNvPr id="150" name="Google Shape;150;g1ec46017ebc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5825" y="489125"/>
            <a:ext cx="1846050" cy="18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ec46017ebc_0_272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c46017ebc_0_344"/>
          <p:cNvSpPr txBox="1"/>
          <p:nvPr>
            <p:ph type="title"/>
          </p:nvPr>
        </p:nvSpPr>
        <p:spPr>
          <a:xfrm>
            <a:off x="1137600" y="2150850"/>
            <a:ext cx="6868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 SOLUÇÃO</a:t>
            </a:r>
            <a:endParaRPr/>
          </a:p>
        </p:txBody>
      </p:sp>
      <p:sp>
        <p:nvSpPr>
          <p:cNvPr id="157" name="Google Shape;157;g1ec46017ebc_0_344"/>
          <p:cNvSpPr/>
          <p:nvPr/>
        </p:nvSpPr>
        <p:spPr>
          <a:xfrm>
            <a:off x="7956100" y="4708400"/>
            <a:ext cx="1134300" cy="3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L">
  <a:themeElements>
    <a:clrScheme name="Simple Light">
      <a:dk1>
        <a:srgbClr val="001427"/>
      </a:dk1>
      <a:lt1>
        <a:srgbClr val="FFFFFF"/>
      </a:lt1>
      <a:dk2>
        <a:srgbClr val="240801"/>
      </a:dk2>
      <a:lt2>
        <a:srgbClr val="E2E2E2"/>
      </a:lt2>
      <a:accent1>
        <a:srgbClr val="BE1622"/>
      </a:accent1>
      <a:accent2>
        <a:srgbClr val="708D8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B35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