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253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HTTP e HTTPS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845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</a:rPr>
              <a:t>HTTP e HTTPS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103170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 HTTP e o HTTPS são protocolos de comunicação que permitem a troca de dados entre o seu computador e um servidor.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HTTP pertencente a porta 80 é vulnerável a interceptação de dados.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HTTP</a:t>
            </a:r>
            <a:r>
              <a:rPr lang="pt-BR" sz="2400" b="1" dirty="0">
                <a:solidFill>
                  <a:schemeClr val="bg1"/>
                </a:solidFill>
              </a:rPr>
              <a:t>S</a:t>
            </a:r>
            <a:r>
              <a:rPr lang="pt-BR" sz="2400" dirty="0">
                <a:solidFill>
                  <a:schemeClr val="bg1"/>
                </a:solidFill>
              </a:rPr>
              <a:t> pertencente a porta 443 produz a criptografia da transmissão de dados entre a sua máquina e um servidor. Por exemplo: </a:t>
            </a:r>
            <a:r>
              <a:rPr lang="pt-BR" sz="2400" b="1" dirty="0">
                <a:solidFill>
                  <a:schemeClr val="bg1"/>
                </a:solidFill>
              </a:rPr>
              <a:t>https</a:t>
            </a:r>
            <a:r>
              <a:rPr lang="pt-BR" sz="2400" dirty="0">
                <a:solidFill>
                  <a:schemeClr val="bg1"/>
                </a:solidFill>
              </a:rPr>
              <a:t>://www.cysource.com.br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F0F2F3-7B4D-47D2-9B03-5932586DF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237" y="4408007"/>
            <a:ext cx="1949993" cy="194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34CD1E-3292-4EBE-B4A4-32EC71D37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295" y="4515726"/>
            <a:ext cx="1949994" cy="194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3739</TotalTime>
  <Words>77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52</cp:revision>
  <dcterms:created xsi:type="dcterms:W3CDTF">2021-12-15T15:21:28Z</dcterms:created>
  <dcterms:modified xsi:type="dcterms:W3CDTF">2022-03-07T13:59:24Z</dcterms:modified>
</cp:coreProperties>
</file>