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484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Importância de Proteger Portas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171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Importância de Proteger Portas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8" y="1252686"/>
            <a:ext cx="101264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As portas são os locais pelos quais os computadores, programas e processos se conectam a uma rede.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Um único computador pode ter dezenas de serviços. Invés de criar um endereço IP para cada um deles é reservada uma porta para cada um deles.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Um hacker vê uma porta aberta como um convite irresistível para exploração.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3770</TotalTime>
  <Words>72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64</cp:revision>
  <dcterms:created xsi:type="dcterms:W3CDTF">2021-12-15T15:21:28Z</dcterms:created>
  <dcterms:modified xsi:type="dcterms:W3CDTF">2022-03-07T01:59:21Z</dcterms:modified>
</cp:coreProperties>
</file>