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2960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SMTP, IMAP e POP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12811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SMTP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10230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O SMTP é o protocolo para envio de email que usa a porta 25.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34" name="Picture 10" descr="Mail ">
            <a:extLst>
              <a:ext uri="{FF2B5EF4-FFF2-40B4-BE49-F238E27FC236}">
                <a16:creationId xmlns:a16="http://schemas.microsoft.com/office/drawing/2014/main" id="{376D84E3-ECA6-4116-B45E-0C3BD5793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671" y="3000349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EE0892-F71D-4252-9FA3-A9AE2F18CE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733" y="3129407"/>
            <a:ext cx="1330416" cy="133041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7DFD57E-5E04-4E96-902E-93EA9C56B8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82679" y="3129407"/>
            <a:ext cx="1372475" cy="1330416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EEFB58-CBDE-4F58-912A-79AB08E9803D}"/>
              </a:ext>
            </a:extLst>
          </p:cNvPr>
          <p:cNvCxnSpPr>
            <a:stCxn id="14" idx="3"/>
            <a:endCxn id="15" idx="3"/>
          </p:cNvCxnSpPr>
          <p:nvPr/>
        </p:nvCxnSpPr>
        <p:spPr>
          <a:xfrm>
            <a:off x="4265149" y="3794615"/>
            <a:ext cx="25175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44444E-6 L 0.25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2481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IMAP e POP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102305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O servidor POP usa a porta 110  e o servidor IMAP usa a porta 143.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IMAP e POP são protocolos padrão da Internet para recebimento de email.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IMAP tem acesso a todas as pastas de sua conta.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POP tem acesso apenas à Caixa de Entrada.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3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3740</TotalTime>
  <Words>79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56</cp:revision>
  <dcterms:created xsi:type="dcterms:W3CDTF">2021-12-15T15:21:28Z</dcterms:created>
  <dcterms:modified xsi:type="dcterms:W3CDTF">2022-03-07T00:46:42Z</dcterms:modified>
</cp:coreProperties>
</file>