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727" y="1015709"/>
            <a:ext cx="20521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</a:rPr>
              <a:t>SQL e noSQL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B0E71C-B616-40F8-A8F2-72967520B6FA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106B35-A459-4390-9E57-E4FD7D805565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25843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SQL e noSQL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FBF39F-EA98-4EF4-AADF-C53214ABCFD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A63769-7E05-4220-91E6-8A48C0DBB8A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089EF6F-3936-4A03-9997-E069D5FC528B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1349345-D3CD-4A25-B6D3-99BECC0620BD}"/>
              </a:ext>
            </a:extLst>
          </p:cNvPr>
          <p:cNvSpPr txBox="1"/>
          <p:nvPr/>
        </p:nvSpPr>
        <p:spPr>
          <a:xfrm>
            <a:off x="588039" y="1252686"/>
            <a:ext cx="99767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Modelo Relacional (SQL) se baseia no fato de que todos os dados sejam guardados em tabelas.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Modelo Não-Relacional (NoSQL) uma chave de valor é utilizada para recuperar valores.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032" name="Picture 8" descr="Schedule ">
            <a:extLst>
              <a:ext uri="{FF2B5EF4-FFF2-40B4-BE49-F238E27FC236}">
                <a16:creationId xmlns:a16="http://schemas.microsoft.com/office/drawing/2014/main" id="{ACDB1B7C-0213-4A04-B1AC-9F95220C7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185" y="3877267"/>
            <a:ext cx="2588455" cy="2588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7AAC9DC-A3A6-4077-AAE6-30C22DA9448A}"/>
              </a:ext>
            </a:extLst>
          </p:cNvPr>
          <p:cNvSpPr txBox="1"/>
          <p:nvPr/>
        </p:nvSpPr>
        <p:spPr>
          <a:xfrm>
            <a:off x="7104185" y="3526206"/>
            <a:ext cx="2794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</a:rPr>
              <a:t>Tabela de Conteúdo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53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3756</TotalTime>
  <Words>47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62</cp:revision>
  <dcterms:created xsi:type="dcterms:W3CDTF">2021-12-15T15:21:28Z</dcterms:created>
  <dcterms:modified xsi:type="dcterms:W3CDTF">2022-03-07T01:34:32Z</dcterms:modified>
</cp:coreProperties>
</file>