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199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DNS e DHCP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DNS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DNS faz o trabalho de tradução do IP em palavras, que formam a URL.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23FDE6-3CDC-4B7C-A4A8-127A4C2433F8}"/>
              </a:ext>
            </a:extLst>
          </p:cNvPr>
          <p:cNvSpPr txBox="1"/>
          <p:nvPr/>
        </p:nvSpPr>
        <p:spPr>
          <a:xfrm>
            <a:off x="3022656" y="5257250"/>
            <a:ext cx="225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cysource.com.br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E3BCB4-09F3-435F-828B-CFB9C5E94B4C}"/>
              </a:ext>
            </a:extLst>
          </p:cNvPr>
          <p:cNvSpPr txBox="1"/>
          <p:nvPr/>
        </p:nvSpPr>
        <p:spPr>
          <a:xfrm>
            <a:off x="5502311" y="2757890"/>
            <a:ext cx="233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192.168.1.10</a:t>
            </a:r>
          </a:p>
        </p:txBody>
      </p:sp>
      <p:pic>
        <p:nvPicPr>
          <p:cNvPr id="1026" name="Picture 2" descr="Dns ">
            <a:extLst>
              <a:ext uri="{FF2B5EF4-FFF2-40B4-BE49-F238E27FC236}">
                <a16:creationId xmlns:a16="http://schemas.microsoft.com/office/drawing/2014/main" id="{6A592E3E-D8D0-407D-BA52-D49B8C215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885" y="2988723"/>
            <a:ext cx="2616591" cy="261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1257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DHCP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DHCP é um protocolo utilizado em redes de computadores que permite às máquinas obterem um endereço IP automaticamente.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Garantir que os dispositivos possam se conectar a redes.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679EB1-2944-4982-8DE3-D424384DF4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656" y="2822346"/>
            <a:ext cx="1324707" cy="13247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0C9B52-7ACE-474B-842D-C3FDE938FE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159" y="3572785"/>
            <a:ext cx="1324707" cy="13247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EDCA29-131F-4D15-9799-91B53B4154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044" y="4361808"/>
            <a:ext cx="1324707" cy="1324707"/>
          </a:xfrm>
          <a:prstGeom prst="rect">
            <a:avLst/>
          </a:prstGeom>
        </p:spPr>
      </p:pic>
      <p:pic>
        <p:nvPicPr>
          <p:cNvPr id="2052" name="Picture 4" descr="Data server ">
            <a:extLst>
              <a:ext uri="{FF2B5EF4-FFF2-40B4-BE49-F238E27FC236}">
                <a16:creationId xmlns:a16="http://schemas.microsoft.com/office/drawing/2014/main" id="{0AFD18EA-6093-4103-8D2B-7CA3F2BFA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15" y="4197085"/>
            <a:ext cx="2072640" cy="20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9ABFFC-2177-4BC7-A7C8-2CE5AE90727E}"/>
              </a:ext>
            </a:extLst>
          </p:cNvPr>
          <p:cNvCxnSpPr>
            <a:cxnSpLocks/>
          </p:cNvCxnSpPr>
          <p:nvPr/>
        </p:nvCxnSpPr>
        <p:spPr>
          <a:xfrm flipV="1">
            <a:off x="2851348" y="3943627"/>
            <a:ext cx="4512631" cy="78047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844D62E-9F1E-4C21-A124-FAE7C54A491D}"/>
              </a:ext>
            </a:extLst>
          </p:cNvPr>
          <p:cNvCxnSpPr>
            <a:cxnSpLocks/>
          </p:cNvCxnSpPr>
          <p:nvPr/>
        </p:nvCxnSpPr>
        <p:spPr>
          <a:xfrm flipV="1">
            <a:off x="2851348" y="4633560"/>
            <a:ext cx="5718516" cy="43495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BD2B9D-CC35-48B1-9A8D-828F5F4A0399}"/>
              </a:ext>
            </a:extLst>
          </p:cNvPr>
          <p:cNvCxnSpPr>
            <a:cxnSpLocks/>
          </p:cNvCxnSpPr>
          <p:nvPr/>
        </p:nvCxnSpPr>
        <p:spPr>
          <a:xfrm flipV="1">
            <a:off x="2851348" y="5434727"/>
            <a:ext cx="6939766" cy="6397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FF4009C-CC2E-413D-8B7C-BE727E7C7E13}"/>
              </a:ext>
            </a:extLst>
          </p:cNvPr>
          <p:cNvSpPr txBox="1"/>
          <p:nvPr/>
        </p:nvSpPr>
        <p:spPr>
          <a:xfrm>
            <a:off x="4855201" y="3697809"/>
            <a:ext cx="1862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192.168.1.10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4874EBA-71B3-41BF-A269-F32B031AF1D6}"/>
              </a:ext>
            </a:extLst>
          </p:cNvPr>
          <p:cNvSpPr txBox="1"/>
          <p:nvPr/>
        </p:nvSpPr>
        <p:spPr>
          <a:xfrm>
            <a:off x="4872089" y="4406306"/>
            <a:ext cx="182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192.168.1.20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05FD32-E892-4AC6-8215-611F529465C8}"/>
              </a:ext>
            </a:extLst>
          </p:cNvPr>
          <p:cNvSpPr txBox="1"/>
          <p:nvPr/>
        </p:nvSpPr>
        <p:spPr>
          <a:xfrm>
            <a:off x="4947957" y="5064940"/>
            <a:ext cx="1862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192.168.1.30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854136-A0DC-4713-B894-840DCA9839D9}"/>
              </a:ext>
            </a:extLst>
          </p:cNvPr>
          <p:cNvSpPr txBox="1"/>
          <p:nvPr/>
        </p:nvSpPr>
        <p:spPr>
          <a:xfrm>
            <a:off x="2171035" y="6086537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Servidor DHCP</a:t>
            </a:r>
          </a:p>
        </p:txBody>
      </p:sp>
    </p:spTree>
    <p:extLst>
      <p:ext uri="{BB962C8B-B14F-4D97-AF65-F5344CB8AC3E}">
        <p14:creationId xmlns:p14="http://schemas.microsoft.com/office/powerpoint/2010/main" val="3356492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</TotalTime>
  <Words>67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65</cp:revision>
  <dcterms:created xsi:type="dcterms:W3CDTF">2021-12-15T15:21:28Z</dcterms:created>
  <dcterms:modified xsi:type="dcterms:W3CDTF">2022-03-08T10:48:14Z</dcterms:modified>
</cp:coreProperties>
</file>