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4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965B39-B72A-491D-85FB-80E36CA92016}"/>
              </a:ext>
            </a:extLst>
          </p:cNvPr>
          <p:cNvSpPr txBox="1"/>
          <p:nvPr/>
        </p:nvSpPr>
        <p:spPr>
          <a:xfrm>
            <a:off x="1234790" y="2313841"/>
            <a:ext cx="945578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dirty="0">
                <a:solidFill>
                  <a:schemeClr val="bg1"/>
                </a:solidFill>
              </a:rPr>
              <a:t>MUITO OBRIGADO!</a:t>
            </a:r>
          </a:p>
          <a:p>
            <a:pPr algn="ctr"/>
            <a:endParaRPr lang="pt-BR" sz="4400" dirty="0">
              <a:solidFill>
                <a:schemeClr val="bg1"/>
              </a:solidFill>
            </a:endParaRPr>
          </a:p>
          <a:p>
            <a:pPr algn="ctr"/>
            <a:r>
              <a:rPr lang="pt-BR" sz="4400" dirty="0">
                <a:solidFill>
                  <a:schemeClr val="bg1"/>
                </a:solidFill>
              </a:rPr>
              <a:t>ISAAC MICHAAN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F226A8-5CAC-45CC-8529-59FD350C0386}"/>
              </a:ext>
            </a:extLst>
          </p:cNvPr>
          <p:cNvSpPr txBox="1"/>
          <p:nvPr/>
        </p:nvSpPr>
        <p:spPr>
          <a:xfrm>
            <a:off x="138544" y="212039"/>
            <a:ext cx="33298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Próximos Passos</a:t>
            </a:r>
          </a:p>
        </p:txBody>
      </p:sp>
    </p:spTree>
    <p:extLst>
      <p:ext uri="{BB962C8B-B14F-4D97-AF65-F5344CB8AC3E}">
        <p14:creationId xmlns:p14="http://schemas.microsoft.com/office/powerpoint/2010/main" val="3055535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3782</TotalTime>
  <Words>7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67</cp:revision>
  <dcterms:created xsi:type="dcterms:W3CDTF">2021-12-15T15:21:28Z</dcterms:created>
  <dcterms:modified xsi:type="dcterms:W3CDTF">2022-03-08T12:30:26Z</dcterms:modified>
</cp:coreProperties>
</file>