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800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Telnet, SSH e RDP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546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Telnet, SSH e RDP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 Telnet, SSH e RDP são protocolos que permitem realizar a conexão e administração remota.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 protocolo SSH foi criado como uma substituição segura para o Telnet que não é criptografado.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Para que a conexão RDP seja possível, um servidor de terminal deve estar ativo para receber conexões.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</TotalTime>
  <Words>67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58</cp:revision>
  <dcterms:created xsi:type="dcterms:W3CDTF">2021-12-15T15:21:28Z</dcterms:created>
  <dcterms:modified xsi:type="dcterms:W3CDTF">2022-03-07T00:59:58Z</dcterms:modified>
</cp:coreProperties>
</file>