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727" y="1015709"/>
            <a:ext cx="24914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</a:rPr>
              <a:t>NFS, FTP e SMB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B0E71C-B616-40F8-A8F2-72967520B6FA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106B35-A459-4390-9E57-E4FD7D805565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31425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NFS, FTP e SMB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5FBF39F-EA98-4EF4-AADF-C53214ABCFD5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3A63769-7E05-4220-91E6-8A48C0DBB8AA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089EF6F-3936-4A03-9997-E069D5FC528B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1349345-D3CD-4A25-B6D3-99BECC0620BD}"/>
              </a:ext>
            </a:extLst>
          </p:cNvPr>
          <p:cNvSpPr txBox="1"/>
          <p:nvPr/>
        </p:nvSpPr>
        <p:spPr>
          <a:xfrm>
            <a:off x="588039" y="1252686"/>
            <a:ext cx="1023053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NFS permite o armazenamento de dados em uma rede compartilhada.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FTP permite a troca de arquivos entre dois computadores conectados à internet.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SMB permite às pessoas se comunicarem com computadores e servidores remotamente para usar os recursos destes dispositivos remotos.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535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3750</TotalTime>
  <Words>57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60</cp:revision>
  <dcterms:created xsi:type="dcterms:W3CDTF">2021-12-15T15:21:28Z</dcterms:created>
  <dcterms:modified xsi:type="dcterms:W3CDTF">2022-03-07T01:08:48Z</dcterms:modified>
</cp:coreProperties>
</file>