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63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C"/>
    <a:srgbClr val="FEFDE2"/>
    <a:srgbClr val="60412A"/>
    <a:srgbClr val="213B69"/>
    <a:srgbClr val="F3F6FB"/>
    <a:srgbClr val="BC2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B0A0AD-F42A-4F5B-A1E5-1E70DDE4CCCB}" v="9" dt="2020-06-02T15:14:43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Gordeeff" userId="5efd11e189c2acb1" providerId="LiveId" clId="{E332B205-0DE0-4E36-9E1A-653272C0E669}"/>
    <pc:docChg chg="undo custSel modSld">
      <pc:chgData name="Victor Gordeeff" userId="5efd11e189c2acb1" providerId="LiveId" clId="{E332B205-0DE0-4E36-9E1A-653272C0E669}" dt="2020-05-27T12:57:12.632" v="25" actId="403"/>
      <pc:docMkLst>
        <pc:docMk/>
      </pc:docMkLst>
      <pc:sldChg chg="modSp mod">
        <pc:chgData name="Victor Gordeeff" userId="5efd11e189c2acb1" providerId="LiveId" clId="{E332B205-0DE0-4E36-9E1A-653272C0E669}" dt="2020-05-27T12:55:51.990" v="1" actId="404"/>
        <pc:sldMkLst>
          <pc:docMk/>
          <pc:sldMk cId="460048028" sldId="257"/>
        </pc:sldMkLst>
        <pc:spChg chg="mod">
          <ac:chgData name="Victor Gordeeff" userId="5efd11e189c2acb1" providerId="LiveId" clId="{E332B205-0DE0-4E36-9E1A-653272C0E669}" dt="2020-05-27T12:55:51.990" v="1" actId="404"/>
          <ac:spMkLst>
            <pc:docMk/>
            <pc:sldMk cId="460048028" sldId="257"/>
            <ac:spMk id="9" creationId="{3AAB0AF6-CA92-4F79-9926-7CBFBE63B5C2}"/>
          </ac:spMkLst>
        </pc:spChg>
        <pc:spChg chg="mod">
          <ac:chgData name="Victor Gordeeff" userId="5efd11e189c2acb1" providerId="LiveId" clId="{E332B205-0DE0-4E36-9E1A-653272C0E669}" dt="2020-05-27T12:55:48.716" v="0" actId="404"/>
          <ac:spMkLst>
            <pc:docMk/>
            <pc:sldMk cId="460048028" sldId="257"/>
            <ac:spMk id="15" creationId="{78E5D1B5-1E2C-4E0E-816F-383D31C54530}"/>
          </ac:spMkLst>
        </pc:spChg>
      </pc:sldChg>
      <pc:sldChg chg="modSp mod">
        <pc:chgData name="Victor Gordeeff" userId="5efd11e189c2acb1" providerId="LiveId" clId="{E332B205-0DE0-4E36-9E1A-653272C0E669}" dt="2020-05-27T12:57:12.632" v="25" actId="403"/>
        <pc:sldMkLst>
          <pc:docMk/>
          <pc:sldMk cId="1282976766" sldId="261"/>
        </pc:sldMkLst>
        <pc:spChg chg="mod">
          <ac:chgData name="Victor Gordeeff" userId="5efd11e189c2acb1" providerId="LiveId" clId="{E332B205-0DE0-4E36-9E1A-653272C0E669}" dt="2020-05-27T12:56:37.947" v="13" actId="404"/>
          <ac:spMkLst>
            <pc:docMk/>
            <pc:sldMk cId="1282976766" sldId="261"/>
            <ac:spMk id="52" creationId="{1967C274-0D86-4F42-8FCB-749D782CC3A0}"/>
          </ac:spMkLst>
        </pc:spChg>
        <pc:spChg chg="mod">
          <ac:chgData name="Victor Gordeeff" userId="5efd11e189c2acb1" providerId="LiveId" clId="{E332B205-0DE0-4E36-9E1A-653272C0E669}" dt="2020-05-27T12:56:40.591" v="14" actId="404"/>
          <ac:spMkLst>
            <pc:docMk/>
            <pc:sldMk cId="1282976766" sldId="261"/>
            <ac:spMk id="60" creationId="{3FAF543F-7FF9-4DD4-BF7F-A1474984D617}"/>
          </ac:spMkLst>
        </pc:spChg>
        <pc:spChg chg="mod">
          <ac:chgData name="Victor Gordeeff" userId="5efd11e189c2acb1" providerId="LiveId" clId="{E332B205-0DE0-4E36-9E1A-653272C0E669}" dt="2020-05-27T12:56:52.184" v="19" actId="404"/>
          <ac:spMkLst>
            <pc:docMk/>
            <pc:sldMk cId="1282976766" sldId="261"/>
            <ac:spMk id="65" creationId="{FEC6EB2D-145D-41E6-8F77-E35E04EE06AD}"/>
          </ac:spMkLst>
        </pc:spChg>
        <pc:spChg chg="mod">
          <ac:chgData name="Victor Gordeeff" userId="5efd11e189c2acb1" providerId="LiveId" clId="{E332B205-0DE0-4E36-9E1A-653272C0E669}" dt="2020-05-27T12:56:43.527" v="15" actId="404"/>
          <ac:spMkLst>
            <pc:docMk/>
            <pc:sldMk cId="1282976766" sldId="261"/>
            <ac:spMk id="89" creationId="{7AE3E1CD-5B14-49F0-9742-4AD9A824E35D}"/>
          </ac:spMkLst>
        </pc:spChg>
        <pc:spChg chg="mod">
          <ac:chgData name="Victor Gordeeff" userId="5efd11e189c2acb1" providerId="LiveId" clId="{E332B205-0DE0-4E36-9E1A-653272C0E669}" dt="2020-05-27T12:56:45.823" v="16" actId="404"/>
          <ac:spMkLst>
            <pc:docMk/>
            <pc:sldMk cId="1282976766" sldId="261"/>
            <ac:spMk id="94" creationId="{FD5054F4-310D-4089-BFEF-1DDCC268EFD8}"/>
          </ac:spMkLst>
        </pc:spChg>
        <pc:spChg chg="mod">
          <ac:chgData name="Victor Gordeeff" userId="5efd11e189c2acb1" providerId="LiveId" clId="{E332B205-0DE0-4E36-9E1A-653272C0E669}" dt="2020-05-27T12:56:49.007" v="18" actId="404"/>
          <ac:spMkLst>
            <pc:docMk/>
            <pc:sldMk cId="1282976766" sldId="261"/>
            <ac:spMk id="97" creationId="{C5D9AF7C-EBB1-46DE-8B95-B5E94EB3A6B4}"/>
          </ac:spMkLst>
        </pc:spChg>
        <pc:spChg chg="mod">
          <ac:chgData name="Victor Gordeeff" userId="5efd11e189c2acb1" providerId="LiveId" clId="{E332B205-0DE0-4E36-9E1A-653272C0E669}" dt="2020-05-27T12:56:55.254" v="20" actId="404"/>
          <ac:spMkLst>
            <pc:docMk/>
            <pc:sldMk cId="1282976766" sldId="261"/>
            <ac:spMk id="100" creationId="{27F4B49E-7081-4769-A377-DF4532E744E9}"/>
          </ac:spMkLst>
        </pc:spChg>
        <pc:spChg chg="mod">
          <ac:chgData name="Victor Gordeeff" userId="5efd11e189c2acb1" providerId="LiveId" clId="{E332B205-0DE0-4E36-9E1A-653272C0E669}" dt="2020-05-27T12:57:12.632" v="25" actId="403"/>
          <ac:spMkLst>
            <pc:docMk/>
            <pc:sldMk cId="1282976766" sldId="261"/>
            <ac:spMk id="109" creationId="{D7640A8D-7B52-4848-91C4-C4BF148E0FA0}"/>
          </ac:spMkLst>
        </pc:spChg>
        <pc:spChg chg="mod">
          <ac:chgData name="Victor Gordeeff" userId="5efd11e189c2acb1" providerId="LiveId" clId="{E332B205-0DE0-4E36-9E1A-653272C0E669}" dt="2020-05-27T12:57:01.455" v="23" actId="404"/>
          <ac:spMkLst>
            <pc:docMk/>
            <pc:sldMk cId="1282976766" sldId="261"/>
            <ac:spMk id="112" creationId="{57C35020-9AEE-4E5E-B14A-128B6817F0DF}"/>
          </ac:spMkLst>
        </pc:spChg>
        <pc:spChg chg="mod">
          <ac:chgData name="Victor Gordeeff" userId="5efd11e189c2acb1" providerId="LiveId" clId="{E332B205-0DE0-4E36-9E1A-653272C0E669}" dt="2020-05-27T12:57:07.935" v="24" actId="404"/>
          <ac:spMkLst>
            <pc:docMk/>
            <pc:sldMk cId="1282976766" sldId="261"/>
            <ac:spMk id="115" creationId="{1502EB92-B7DA-4A75-A21E-A1B3909C763D}"/>
          </ac:spMkLst>
        </pc:spChg>
      </pc:sldChg>
      <pc:sldChg chg="modSp mod">
        <pc:chgData name="Victor Gordeeff" userId="5efd11e189c2acb1" providerId="LiveId" clId="{E332B205-0DE0-4E36-9E1A-653272C0E669}" dt="2020-05-27T12:56:27.974" v="12" actId="404"/>
        <pc:sldMkLst>
          <pc:docMk/>
          <pc:sldMk cId="3455094505" sldId="262"/>
        </pc:sldMkLst>
        <pc:spChg chg="mod">
          <ac:chgData name="Victor Gordeeff" userId="5efd11e189c2acb1" providerId="LiveId" clId="{E332B205-0DE0-4E36-9E1A-653272C0E669}" dt="2020-05-27T12:56:02.853" v="4" actId="404"/>
          <ac:spMkLst>
            <pc:docMk/>
            <pc:sldMk cId="3455094505" sldId="262"/>
            <ac:spMk id="35" creationId="{68BF727A-5BD0-4E23-9452-6D201E3521AB}"/>
          </ac:spMkLst>
        </pc:spChg>
        <pc:spChg chg="mod">
          <ac:chgData name="Victor Gordeeff" userId="5efd11e189c2acb1" providerId="LiveId" clId="{E332B205-0DE0-4E36-9E1A-653272C0E669}" dt="2020-05-27T12:56:05.414" v="5" actId="404"/>
          <ac:spMkLst>
            <pc:docMk/>
            <pc:sldMk cId="3455094505" sldId="262"/>
            <ac:spMk id="36" creationId="{B3090078-6AC5-43A8-9982-81CCA2FBB5F8}"/>
          </ac:spMkLst>
        </pc:spChg>
        <pc:spChg chg="mod">
          <ac:chgData name="Victor Gordeeff" userId="5efd11e189c2acb1" providerId="LiveId" clId="{E332B205-0DE0-4E36-9E1A-653272C0E669}" dt="2020-05-27T12:56:07.717" v="6" actId="404"/>
          <ac:spMkLst>
            <pc:docMk/>
            <pc:sldMk cId="3455094505" sldId="262"/>
            <ac:spMk id="38" creationId="{98F013C6-24DC-43A5-8232-AC17816DAAAF}"/>
          </ac:spMkLst>
        </pc:spChg>
        <pc:spChg chg="mod">
          <ac:chgData name="Victor Gordeeff" userId="5efd11e189c2acb1" providerId="LiveId" clId="{E332B205-0DE0-4E36-9E1A-653272C0E669}" dt="2020-05-27T12:56:22.086" v="10" actId="404"/>
          <ac:spMkLst>
            <pc:docMk/>
            <pc:sldMk cId="3455094505" sldId="262"/>
            <ac:spMk id="40" creationId="{9635BCE9-C159-4579-A14A-194F860804D2}"/>
          </ac:spMkLst>
        </pc:spChg>
        <pc:spChg chg="mod">
          <ac:chgData name="Victor Gordeeff" userId="5efd11e189c2acb1" providerId="LiveId" clId="{E332B205-0DE0-4E36-9E1A-653272C0E669}" dt="2020-05-27T12:56:27.974" v="12" actId="404"/>
          <ac:spMkLst>
            <pc:docMk/>
            <pc:sldMk cId="3455094505" sldId="262"/>
            <ac:spMk id="41" creationId="{5C2FD1C7-29D4-43F8-89AD-340C24CE7B58}"/>
          </ac:spMkLst>
        </pc:spChg>
        <pc:spChg chg="mod">
          <ac:chgData name="Victor Gordeeff" userId="5efd11e189c2acb1" providerId="LiveId" clId="{E332B205-0DE0-4E36-9E1A-653272C0E669}" dt="2020-05-27T12:56:26.030" v="11" actId="404"/>
          <ac:spMkLst>
            <pc:docMk/>
            <pc:sldMk cId="3455094505" sldId="262"/>
            <ac:spMk id="42" creationId="{54068A46-DAF1-4CED-A588-CA8B57C6A1B0}"/>
          </ac:spMkLst>
        </pc:spChg>
        <pc:spChg chg="mod">
          <ac:chgData name="Victor Gordeeff" userId="5efd11e189c2acb1" providerId="LiveId" clId="{E332B205-0DE0-4E36-9E1A-653272C0E669}" dt="2020-05-27T12:56:00.645" v="3" actId="404"/>
          <ac:spMkLst>
            <pc:docMk/>
            <pc:sldMk cId="3455094505" sldId="262"/>
            <ac:spMk id="44" creationId="{432EB10A-5EEF-420B-86C1-103F7D59202E}"/>
          </ac:spMkLst>
        </pc:spChg>
        <pc:spChg chg="mod">
          <ac:chgData name="Victor Gordeeff" userId="5efd11e189c2acb1" providerId="LiveId" clId="{E332B205-0DE0-4E36-9E1A-653272C0E669}" dt="2020-05-27T12:55:57.943" v="2" actId="404"/>
          <ac:spMkLst>
            <pc:docMk/>
            <pc:sldMk cId="3455094505" sldId="262"/>
            <ac:spMk id="46" creationId="{A6E82132-2053-4FFF-982D-5CA1066E6C3E}"/>
          </ac:spMkLst>
        </pc:spChg>
        <pc:spChg chg="mod">
          <ac:chgData name="Victor Gordeeff" userId="5efd11e189c2acb1" providerId="LiveId" clId="{E332B205-0DE0-4E36-9E1A-653272C0E669}" dt="2020-05-27T12:56:18.902" v="9" actId="404"/>
          <ac:spMkLst>
            <pc:docMk/>
            <pc:sldMk cId="3455094505" sldId="262"/>
            <ac:spMk id="48" creationId="{B6EAF9E3-6372-49FD-B9A4-A3BDEC533CA9}"/>
          </ac:spMkLst>
        </pc:spChg>
      </pc:sldChg>
    </pc:docChg>
  </pc:docChgLst>
  <pc:docChgLst>
    <pc:chgData name="Victor Gordeeff" userId="5efd11e189c2acb1" providerId="LiveId" clId="{8FB0A0AD-F42A-4F5B-A1E5-1E70DDE4CCCB}"/>
    <pc:docChg chg="undo custSel addSld delSld modSld">
      <pc:chgData name="Victor Gordeeff" userId="5efd11e189c2acb1" providerId="LiveId" clId="{8FB0A0AD-F42A-4F5B-A1E5-1E70DDE4CCCB}" dt="2020-06-02T18:00:12.021" v="186" actId="1037"/>
      <pc:docMkLst>
        <pc:docMk/>
      </pc:docMkLst>
      <pc:sldChg chg="addSp modSp mod">
        <pc:chgData name="Victor Gordeeff" userId="5efd11e189c2acb1" providerId="LiveId" clId="{8FB0A0AD-F42A-4F5B-A1E5-1E70DDE4CCCB}" dt="2020-06-02T15:31:44.253" v="157" actId="20577"/>
        <pc:sldMkLst>
          <pc:docMk/>
          <pc:sldMk cId="460048028" sldId="257"/>
        </pc:sldMkLst>
        <pc:spChg chg="mod">
          <ac:chgData name="Victor Gordeeff" userId="5efd11e189c2acb1" providerId="LiveId" clId="{8FB0A0AD-F42A-4F5B-A1E5-1E70DDE4CCCB}" dt="2020-06-02T15:14:19.686" v="89" actId="1035"/>
          <ac:spMkLst>
            <pc:docMk/>
            <pc:sldMk cId="460048028" sldId="257"/>
            <ac:spMk id="5" creationId="{7120E3BE-D82F-4665-A77B-D745C4390BFE}"/>
          </ac:spMkLst>
        </pc:spChg>
        <pc:spChg chg="mod">
          <ac:chgData name="Victor Gordeeff" userId="5efd11e189c2acb1" providerId="LiveId" clId="{8FB0A0AD-F42A-4F5B-A1E5-1E70DDE4CCCB}" dt="2020-06-02T15:31:10.879" v="141" actId="20577"/>
          <ac:spMkLst>
            <pc:docMk/>
            <pc:sldMk cId="460048028" sldId="257"/>
            <ac:spMk id="11" creationId="{09BDD328-007A-4E0C-A324-AF84D135017B}"/>
          </ac:spMkLst>
        </pc:spChg>
        <pc:spChg chg="mod">
          <ac:chgData name="Victor Gordeeff" userId="5efd11e189c2acb1" providerId="LiveId" clId="{8FB0A0AD-F42A-4F5B-A1E5-1E70DDE4CCCB}" dt="2020-06-02T15:31:44.253" v="157" actId="20577"/>
          <ac:spMkLst>
            <pc:docMk/>
            <pc:sldMk cId="460048028" sldId="257"/>
            <ac:spMk id="15" creationId="{78E5D1B5-1E2C-4E0E-816F-383D31C54530}"/>
          </ac:spMkLst>
        </pc:spChg>
        <pc:spChg chg="mod">
          <ac:chgData name="Victor Gordeeff" userId="5efd11e189c2acb1" providerId="LiveId" clId="{8FB0A0AD-F42A-4F5B-A1E5-1E70DDE4CCCB}" dt="2020-06-02T15:14:43.921" v="124" actId="571"/>
          <ac:spMkLst>
            <pc:docMk/>
            <pc:sldMk cId="460048028" sldId="257"/>
            <ac:spMk id="33" creationId="{3F68C00C-62E0-490C-A1DF-C8C2D331B07E}"/>
          </ac:spMkLst>
        </pc:spChg>
        <pc:spChg chg="mod">
          <ac:chgData name="Victor Gordeeff" userId="5efd11e189c2acb1" providerId="LiveId" clId="{8FB0A0AD-F42A-4F5B-A1E5-1E70DDE4CCCB}" dt="2020-06-02T15:14:43.921" v="124" actId="571"/>
          <ac:spMkLst>
            <pc:docMk/>
            <pc:sldMk cId="460048028" sldId="257"/>
            <ac:spMk id="34" creationId="{03B45273-623C-4A4F-88DE-A78A390974B0}"/>
          </ac:spMkLst>
        </pc:spChg>
        <pc:grpChg chg="mod">
          <ac:chgData name="Victor Gordeeff" userId="5efd11e189c2acb1" providerId="LiveId" clId="{8FB0A0AD-F42A-4F5B-A1E5-1E70DDE4CCCB}" dt="2020-06-02T15:14:32.891" v="123" actId="1035"/>
          <ac:grpSpMkLst>
            <pc:docMk/>
            <pc:sldMk cId="460048028" sldId="257"/>
            <ac:grpSpMk id="8" creationId="{0ADEC2E0-150E-4781-BE47-8013AD786A99}"/>
          </ac:grpSpMkLst>
        </pc:grpChg>
        <pc:grpChg chg="mod">
          <ac:chgData name="Victor Gordeeff" userId="5efd11e189c2acb1" providerId="LiveId" clId="{8FB0A0AD-F42A-4F5B-A1E5-1E70DDE4CCCB}" dt="2020-06-02T15:14:32.891" v="123" actId="1035"/>
          <ac:grpSpMkLst>
            <pc:docMk/>
            <pc:sldMk cId="460048028" sldId="257"/>
            <ac:grpSpMk id="16" creationId="{E7A8421A-2985-4CD7-9B52-BCB1B48364BB}"/>
          </ac:grpSpMkLst>
        </pc:grpChg>
        <pc:grpChg chg="mod">
          <ac:chgData name="Victor Gordeeff" userId="5efd11e189c2acb1" providerId="LiveId" clId="{8FB0A0AD-F42A-4F5B-A1E5-1E70DDE4CCCB}" dt="2020-06-02T15:14:32.891" v="123" actId="1035"/>
          <ac:grpSpMkLst>
            <pc:docMk/>
            <pc:sldMk cId="460048028" sldId="257"/>
            <ac:grpSpMk id="20" creationId="{AB042DF9-F83C-407A-9B0C-07EBB45DF03C}"/>
          </ac:grpSpMkLst>
        </pc:grpChg>
        <pc:grpChg chg="mod">
          <ac:chgData name="Victor Gordeeff" userId="5efd11e189c2acb1" providerId="LiveId" clId="{8FB0A0AD-F42A-4F5B-A1E5-1E70DDE4CCCB}" dt="2020-06-02T15:14:32.891" v="123" actId="1035"/>
          <ac:grpSpMkLst>
            <pc:docMk/>
            <pc:sldMk cId="460048028" sldId="257"/>
            <ac:grpSpMk id="23" creationId="{C777DF86-288A-4DC9-837A-72E55F8A6688}"/>
          </ac:grpSpMkLst>
        </pc:grpChg>
        <pc:grpChg chg="mod">
          <ac:chgData name="Victor Gordeeff" userId="5efd11e189c2acb1" providerId="LiveId" clId="{8FB0A0AD-F42A-4F5B-A1E5-1E70DDE4CCCB}" dt="2020-06-02T15:14:32.891" v="123" actId="1035"/>
          <ac:grpSpMkLst>
            <pc:docMk/>
            <pc:sldMk cId="460048028" sldId="257"/>
            <ac:grpSpMk id="26" creationId="{B51038AB-B3DE-41BD-885C-FDD0959D513D}"/>
          </ac:grpSpMkLst>
        </pc:grpChg>
        <pc:grpChg chg="add mod">
          <ac:chgData name="Victor Gordeeff" userId="5efd11e189c2acb1" providerId="LiveId" clId="{8FB0A0AD-F42A-4F5B-A1E5-1E70DDE4CCCB}" dt="2020-06-02T15:14:53.652" v="125" actId="1076"/>
          <ac:grpSpMkLst>
            <pc:docMk/>
            <pc:sldMk cId="460048028" sldId="257"/>
            <ac:grpSpMk id="32" creationId="{6DC87814-6758-45D1-9A3D-EF54CFE8CFD0}"/>
          </ac:grpSpMkLst>
        </pc:grpChg>
        <pc:picChg chg="mod">
          <ac:chgData name="Victor Gordeeff" userId="5efd11e189c2acb1" providerId="LiveId" clId="{8FB0A0AD-F42A-4F5B-A1E5-1E70DDE4CCCB}" dt="2020-06-02T15:14:22.510" v="97" actId="1038"/>
          <ac:picMkLst>
            <pc:docMk/>
            <pc:sldMk cId="460048028" sldId="257"/>
            <ac:picMk id="29" creationId="{C7427FF8-D77C-4C43-89BC-EF286AB2EB61}"/>
          </ac:picMkLst>
        </pc:picChg>
      </pc:sldChg>
      <pc:sldChg chg="delSp mod">
        <pc:chgData name="Victor Gordeeff" userId="5efd11e189c2acb1" providerId="LiveId" clId="{8FB0A0AD-F42A-4F5B-A1E5-1E70DDE4CCCB}" dt="2020-06-02T15:15:30.859" v="130" actId="478"/>
        <pc:sldMkLst>
          <pc:docMk/>
          <pc:sldMk cId="2589042313" sldId="258"/>
        </pc:sldMkLst>
        <pc:spChg chg="del">
          <ac:chgData name="Victor Gordeeff" userId="5efd11e189c2acb1" providerId="LiveId" clId="{8FB0A0AD-F42A-4F5B-A1E5-1E70DDE4CCCB}" dt="2020-06-02T15:15:22.862" v="126" actId="478"/>
          <ac:spMkLst>
            <pc:docMk/>
            <pc:sldMk cId="2589042313" sldId="258"/>
            <ac:spMk id="9" creationId="{3AAB0AF6-CA92-4F79-9926-7CBFBE63B5C2}"/>
          </ac:spMkLst>
        </pc:spChg>
        <pc:spChg chg="del">
          <ac:chgData name="Victor Gordeeff" userId="5efd11e189c2acb1" providerId="LiveId" clId="{8FB0A0AD-F42A-4F5B-A1E5-1E70DDE4CCCB}" dt="2020-06-02T15:15:29.997" v="129" actId="478"/>
          <ac:spMkLst>
            <pc:docMk/>
            <pc:sldMk cId="2589042313" sldId="258"/>
            <ac:spMk id="11" creationId="{09BDD328-007A-4E0C-A324-AF84D135017B}"/>
          </ac:spMkLst>
        </pc:spChg>
        <pc:spChg chg="del">
          <ac:chgData name="Victor Gordeeff" userId="5efd11e189c2acb1" providerId="LiveId" clId="{8FB0A0AD-F42A-4F5B-A1E5-1E70DDE4CCCB}" dt="2020-06-02T15:15:23.507" v="127" actId="478"/>
          <ac:spMkLst>
            <pc:docMk/>
            <pc:sldMk cId="2589042313" sldId="258"/>
            <ac:spMk id="12" creationId="{F4F260B2-5E6F-4595-9CE9-323FB6F04B08}"/>
          </ac:spMkLst>
        </pc:spChg>
        <pc:spChg chg="del">
          <ac:chgData name="Victor Gordeeff" userId="5efd11e189c2acb1" providerId="LiveId" clId="{8FB0A0AD-F42A-4F5B-A1E5-1E70DDE4CCCB}" dt="2020-06-02T15:15:28.517" v="128" actId="478"/>
          <ac:spMkLst>
            <pc:docMk/>
            <pc:sldMk cId="2589042313" sldId="258"/>
            <ac:spMk id="15" creationId="{78E5D1B5-1E2C-4E0E-816F-383D31C54530}"/>
          </ac:spMkLst>
        </pc:spChg>
        <pc:picChg chg="del">
          <ac:chgData name="Victor Gordeeff" userId="5efd11e189c2acb1" providerId="LiveId" clId="{8FB0A0AD-F42A-4F5B-A1E5-1E70DDE4CCCB}" dt="2020-06-02T15:15:30.859" v="130" actId="478"/>
          <ac:picMkLst>
            <pc:docMk/>
            <pc:sldMk cId="2589042313" sldId="258"/>
            <ac:picMk id="29" creationId="{C7427FF8-D77C-4C43-89BC-EF286AB2EB61}"/>
          </ac:picMkLst>
        </pc:picChg>
      </pc:sldChg>
      <pc:sldChg chg="modSp mod">
        <pc:chgData name="Victor Gordeeff" userId="5efd11e189c2acb1" providerId="LiveId" clId="{8FB0A0AD-F42A-4F5B-A1E5-1E70DDE4CCCB}" dt="2020-06-02T18:00:12.021" v="186" actId="1037"/>
        <pc:sldMkLst>
          <pc:docMk/>
          <pc:sldMk cId="1282976766" sldId="261"/>
        </pc:sldMkLst>
        <pc:spChg chg="mod">
          <ac:chgData name="Victor Gordeeff" userId="5efd11e189c2acb1" providerId="LiveId" clId="{8FB0A0AD-F42A-4F5B-A1E5-1E70DDE4CCCB}" dt="2020-05-28T14:35:33.385" v="25" actId="20577"/>
          <ac:spMkLst>
            <pc:docMk/>
            <pc:sldMk cId="1282976766" sldId="261"/>
            <ac:spMk id="89" creationId="{7AE3E1CD-5B14-49F0-9742-4AD9A824E35D}"/>
          </ac:spMkLst>
        </pc:spChg>
        <pc:spChg chg="mod">
          <ac:chgData name="Victor Gordeeff" userId="5efd11e189c2acb1" providerId="LiveId" clId="{8FB0A0AD-F42A-4F5B-A1E5-1E70DDE4CCCB}" dt="2020-05-28T14:35:36.002" v="26" actId="20577"/>
          <ac:spMkLst>
            <pc:docMk/>
            <pc:sldMk cId="1282976766" sldId="261"/>
            <ac:spMk id="94" creationId="{FD5054F4-310D-4089-BFEF-1DDCC268EFD8}"/>
          </ac:spMkLst>
        </pc:spChg>
        <pc:spChg chg="mod">
          <ac:chgData name="Victor Gordeeff" userId="5efd11e189c2acb1" providerId="LiveId" clId="{8FB0A0AD-F42A-4F5B-A1E5-1E70DDE4CCCB}" dt="2020-06-02T18:00:12.021" v="186" actId="1037"/>
          <ac:spMkLst>
            <pc:docMk/>
            <pc:sldMk cId="1282976766" sldId="261"/>
            <ac:spMk id="101" creationId="{88B13426-591E-43DF-99AF-25B6B13E2C94}"/>
          </ac:spMkLst>
        </pc:spChg>
        <pc:spChg chg="mod">
          <ac:chgData name="Victor Gordeeff" userId="5efd11e189c2acb1" providerId="LiveId" clId="{8FB0A0AD-F42A-4F5B-A1E5-1E70DDE4CCCB}" dt="2020-06-02T18:00:07.216" v="184" actId="1038"/>
          <ac:spMkLst>
            <pc:docMk/>
            <pc:sldMk cId="1282976766" sldId="261"/>
            <ac:spMk id="102" creationId="{DCA34123-DB02-4275-AB66-CD136AA2801F}"/>
          </ac:spMkLst>
        </pc:spChg>
        <pc:spChg chg="mod">
          <ac:chgData name="Victor Gordeeff" userId="5efd11e189c2acb1" providerId="LiveId" clId="{8FB0A0AD-F42A-4F5B-A1E5-1E70DDE4CCCB}" dt="2020-06-02T17:59:54.366" v="172" actId="1036"/>
          <ac:spMkLst>
            <pc:docMk/>
            <pc:sldMk cId="1282976766" sldId="261"/>
            <ac:spMk id="110" creationId="{BAD01D98-3C18-430C-9205-4149CB1097E0}"/>
          </ac:spMkLst>
        </pc:spChg>
      </pc:sldChg>
      <pc:sldChg chg="modSp mod">
        <pc:chgData name="Victor Gordeeff" userId="5efd11e189c2acb1" providerId="LiveId" clId="{8FB0A0AD-F42A-4F5B-A1E5-1E70DDE4CCCB}" dt="2020-06-02T17:44:46.992" v="170" actId="1038"/>
        <pc:sldMkLst>
          <pc:docMk/>
          <pc:sldMk cId="3455094505" sldId="262"/>
        </pc:sldMkLst>
        <pc:picChg chg="mod">
          <ac:chgData name="Victor Gordeeff" userId="5efd11e189c2acb1" providerId="LiveId" clId="{8FB0A0AD-F42A-4F5B-A1E5-1E70DDE4CCCB}" dt="2020-06-02T17:44:46.992" v="170" actId="1038"/>
          <ac:picMkLst>
            <pc:docMk/>
            <pc:sldMk cId="3455094505" sldId="262"/>
            <ac:picMk id="20" creationId="{0D05AF7A-F76F-46A3-92B7-29679C7A720F}"/>
          </ac:picMkLst>
        </pc:picChg>
      </pc:sldChg>
      <pc:sldChg chg="addSp delSp modSp new del mod">
        <pc:chgData name="Victor Gordeeff" userId="5efd11e189c2acb1" providerId="LiveId" clId="{8FB0A0AD-F42A-4F5B-A1E5-1E70DDE4CCCB}" dt="2020-05-26T19:35:37.845" v="8" actId="47"/>
        <pc:sldMkLst>
          <pc:docMk/>
          <pc:sldMk cId="3694545309" sldId="267"/>
        </pc:sldMkLst>
        <pc:spChg chg="del">
          <ac:chgData name="Victor Gordeeff" userId="5efd11e189c2acb1" providerId="LiveId" clId="{8FB0A0AD-F42A-4F5B-A1E5-1E70DDE4CCCB}" dt="2020-05-26T19:33:19.138" v="1" actId="478"/>
          <ac:spMkLst>
            <pc:docMk/>
            <pc:sldMk cId="3694545309" sldId="267"/>
            <ac:spMk id="2" creationId="{444ABD5B-2D65-4C47-8852-84A39D21CF7B}"/>
          </ac:spMkLst>
        </pc:spChg>
        <pc:spChg chg="del">
          <ac:chgData name="Victor Gordeeff" userId="5efd11e189c2acb1" providerId="LiveId" clId="{8FB0A0AD-F42A-4F5B-A1E5-1E70DDE4CCCB}" dt="2020-05-26T19:33:19.923" v="2" actId="478"/>
          <ac:spMkLst>
            <pc:docMk/>
            <pc:sldMk cId="3694545309" sldId="267"/>
            <ac:spMk id="3" creationId="{C9FC5E22-4C9B-4DBA-A3E2-32E5265586AA}"/>
          </ac:spMkLst>
        </pc:spChg>
        <pc:picChg chg="add mod">
          <ac:chgData name="Victor Gordeeff" userId="5efd11e189c2acb1" providerId="LiveId" clId="{8FB0A0AD-F42A-4F5B-A1E5-1E70DDE4CCCB}" dt="2020-05-26T19:33:50.319" v="7" actId="14100"/>
          <ac:picMkLst>
            <pc:docMk/>
            <pc:sldMk cId="3694545309" sldId="267"/>
            <ac:picMk id="5" creationId="{18142DB2-9703-4481-85E2-4A7F3D6B29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15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78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71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00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06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86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66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36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15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60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18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1FDFC-6E7E-480D-A013-8929E9CF3F1A}" type="datetimeFigureOut">
              <a:rPr lang="pt-BR" smtClean="0"/>
              <a:t>02/06/2020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2BB3-AB34-4699-9560-BD4AA5BEA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1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www.graodegente.com.br/almofada-quarto-de-bebe/almofada-quadrada-toy-story-chapeu-woody-38cm-marrom" TargetMode="External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hyperlink" Target="https://www.graodegente.com.br/fio-de-luz/fio-de-luz-coracao-branco" TargetMode="External"/><Relationship Id="rId7" Type="http://schemas.openxmlformats.org/officeDocument/2006/relationships/image" Target="../media/image10.png"/><Relationship Id="rId12" Type="http://schemas.openxmlformats.org/officeDocument/2006/relationships/hyperlink" Target="https://www.graodegente.com.br/montessorianos/cama-casinha-montessori-4-em-1-madeira-marrom" TargetMode="External"/><Relationship Id="rId17" Type="http://schemas.openxmlformats.org/officeDocument/2006/relationships/hyperlink" Target="https://www.graodegente.com.br/tapete-quarto-de-bebe/tapete-retangular-azul-marinho-poa-branco-1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www.graodegente.com.br/cabanas-e-tendas-1/tenda-dossel-quarto-de-bebe-chevron-azul-marinho" TargetMode="External"/><Relationship Id="rId20" Type="http://schemas.openxmlformats.org/officeDocument/2006/relationships/hyperlink" Target="https://www.tokstok.com.br/ones-lion-quadro-20-cm-x-30-cm-natural-multicor-little/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hyperlink" Target="https://www.graodegente.com.br/cestos-organizadores/cesto-organizador-para-brinquedos-toy-story-woody-amarelo" TargetMode="External"/><Relationship Id="rId23" Type="http://schemas.openxmlformats.org/officeDocument/2006/relationships/hyperlink" Target="https://www.graodegente.com.br/tapete-quarto-de-bebe/tapete-redondo-toy-story-xerife-woody-azul-marinho" TargetMode="External"/><Relationship Id="rId10" Type="http://schemas.openxmlformats.org/officeDocument/2006/relationships/image" Target="../media/image13.png"/><Relationship Id="rId19" Type="http://schemas.openxmlformats.org/officeDocument/2006/relationships/hyperlink" Target="https://www.tokstok.com.br/prateleira-11x70x12-azul-escuro-kino/p?idsku=309031&amp;gclid=CjwKCAjw8J32BRBCEiwApQEKgTmqgl7XPC0i7AJieGOK01TT6XhRmlQSWitKJ2etUgUu8zswVLfUrBoC1AQQAvD_BwE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hyperlink" Target="https://www.graodegente.com.br/almofada-quarto-de-bebe/almofada-estrela-toy-story-woody-30cm-amarelo" TargetMode="External"/><Relationship Id="rId2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al.com.br/en/products/3-em-1?h=cool%20neutral&amp;brand=&amp;id=144923&amp;color-name=Bola%20de%20Gude&amp;color-rgb=4E5B66&amp;color-id=236896&amp;cccid=1982169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coral.com.br/en/products/rende-muito?h=white&amp;brand=&amp;id=1122&amp;color-name=Gota%20de%20P%C3%A9rola&amp;color-rgb=E8EAEB&amp;color-id=52951&amp;cccid=144642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emcolar.com/adesivo-de-parede-bolinhas-tamanhos-variados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icho de pelúcia ao lado de um urso de pelúcia&#10;&#10;Descrição gerada automaticamente">
            <a:extLst>
              <a:ext uri="{FF2B5EF4-FFF2-40B4-BE49-F238E27FC236}">
                <a16:creationId xmlns:a16="http://schemas.microsoft.com/office/drawing/2014/main" id="{76FE2695-FD8F-4B91-AD12-02ACCC4E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r="40380"/>
          <a:stretch/>
        </p:blipFill>
        <p:spPr>
          <a:xfrm>
            <a:off x="0" y="-9775"/>
            <a:ext cx="4636008" cy="6863302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FCD29F8-CB9B-4F1F-BCB6-9BD2FC3A3566}"/>
              </a:ext>
            </a:extLst>
          </p:cNvPr>
          <p:cNvSpPr/>
          <p:nvPr/>
        </p:nvSpPr>
        <p:spPr>
          <a:xfrm>
            <a:off x="0" y="2211260"/>
            <a:ext cx="4636008" cy="1958404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629F49-20EB-4D16-B433-3C144DA6D22A}"/>
              </a:ext>
            </a:extLst>
          </p:cNvPr>
          <p:cNvSpPr txBox="1"/>
          <p:nvPr/>
        </p:nvSpPr>
        <p:spPr>
          <a:xfrm>
            <a:off x="1405369" y="2277482"/>
            <a:ext cx="3335660" cy="135421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>
                <a:solidFill>
                  <a:schemeClr val="bg1"/>
                </a:solidFill>
                <a:latin typeface="Abadi Extra Light" panose="020B0204020104020204" pitchFamily="34" charset="0"/>
                <a:ea typeface="Adobe Fan Heiti Std B" panose="020B0700000000000000" pitchFamily="34" charset="-128"/>
              </a:rPr>
              <a:t>Consultoria </a:t>
            </a:r>
            <a:br>
              <a:rPr lang="pt-BR" sz="5400" b="1">
                <a:solidFill>
                  <a:schemeClr val="bg1"/>
                </a:solidFill>
                <a:latin typeface="Abadi Extra Light" panose="020B0204020104020204" pitchFamily="34" charset="0"/>
                <a:ea typeface="Adobe Fan Heiti Std B" panose="020B0700000000000000" pitchFamily="34" charset="-128"/>
              </a:rPr>
            </a:br>
            <a:r>
              <a:rPr lang="pt-BR" sz="2800" b="1">
                <a:solidFill>
                  <a:schemeClr val="bg1"/>
                </a:solidFill>
                <a:latin typeface="Abadi Extra Light" panose="020B0204020104020204" pitchFamily="34" charset="0"/>
                <a:ea typeface="Adobe Fan Heiti Std B" panose="020B0700000000000000" pitchFamily="34" charset="-128"/>
              </a:rPr>
              <a:t>para Theo &amp; família </a:t>
            </a:r>
            <a:r>
              <a:rPr lang="pt-BR" sz="1000" b="1">
                <a:solidFill>
                  <a:schemeClr val="bg1"/>
                </a:solidFill>
              </a:rPr>
              <a:t> 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E5D1B5-1E2C-4E0E-816F-383D31C54530}"/>
              </a:ext>
            </a:extLst>
          </p:cNvPr>
          <p:cNvSpPr txBox="1"/>
          <p:nvPr/>
        </p:nvSpPr>
        <p:spPr>
          <a:xfrm>
            <a:off x="554977" y="3613900"/>
            <a:ext cx="3335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Quarto para o Theo</a:t>
            </a:r>
            <a:endParaRPr lang="pt-BR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4897D9A-38CF-4E9B-82AD-29029D1FB657}"/>
              </a:ext>
            </a:extLst>
          </p:cNvPr>
          <p:cNvSpPr txBox="1"/>
          <p:nvPr/>
        </p:nvSpPr>
        <p:spPr>
          <a:xfrm>
            <a:off x="5189380" y="1113999"/>
            <a:ext cx="33356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Theo</a:t>
            </a: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,</a:t>
            </a:r>
            <a:endParaRPr lang="pt-BR" sz="2400">
              <a:solidFill>
                <a:schemeClr val="bg2">
                  <a:lumMod val="50000"/>
                </a:schemeClr>
              </a:solidFill>
              <a:latin typeface="Jakarta Vise" panose="02000500000000000000" pitchFamily="2" charset="0"/>
              <a:ea typeface="Adobe Fan Heiti Std B" panose="020B0700000000000000" pitchFamily="34" charset="-128"/>
            </a:endParaRPr>
          </a:p>
          <a:p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fiz o seu quarto imaginando o quanto vai poder brincar e dormir a noite a hora que quiser </a:t>
            </a: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(</a:t>
            </a: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aposto que seus pais riram</a:t>
            </a: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).</a:t>
            </a: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 </a:t>
            </a:r>
            <a:b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</a:b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Tenho certeza que  vai gostar pois o Gabriel  quer um igualzinho!</a:t>
            </a:r>
          </a:p>
          <a:p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Estou feliz por seus pais terem me escolhido para fazer seu cantinho! </a:t>
            </a:r>
          </a:p>
          <a:p>
            <a:b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</a:br>
            <a:r>
              <a:rPr lang="pt-BR" sz="2400">
                <a:solidFill>
                  <a:schemeClr val="bg2">
                    <a:lumMod val="50000"/>
                  </a:schemeClr>
                </a:solidFill>
                <a:latin typeface="Jakarta Vise" panose="02000500000000000000" pitchFamily="2" charset="0"/>
                <a:ea typeface="Adobe Fan Heiti Std B" panose="020B0700000000000000" pitchFamily="34" charset="-128"/>
              </a:rPr>
              <a:t>Brinque muito e boas sonecas! </a:t>
            </a:r>
          </a:p>
          <a:p>
            <a:endParaRPr lang="pt-BR" sz="2400">
              <a:solidFill>
                <a:schemeClr val="bg2">
                  <a:lumMod val="50000"/>
                </a:schemeClr>
              </a:solidFill>
              <a:latin typeface="Jakarta Vise" panose="02000500000000000000" pitchFamily="2" charset="0"/>
              <a:ea typeface="Adobe Fan Heiti Std B" panose="020B0700000000000000" pitchFamily="34" charset="-128"/>
            </a:endParaRPr>
          </a:p>
          <a:p>
            <a:r>
              <a:rPr lang="pt-BR"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land" panose="02000500000000000000" pitchFamily="2" charset="0"/>
                <a:ea typeface="Adobe Fan Heiti Std B" panose="020B0700000000000000" pitchFamily="34" charset="-128"/>
              </a:rPr>
              <a:t>Victor Gordeeff </a:t>
            </a:r>
            <a:endParaRPr lang="pt-BR" sz="160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olland" panose="02000500000000000000" pitchFamily="2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C57EB02-0A3D-4C0B-88A8-AF0567660AC3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3F82FC1-6EBA-4ED6-9A1C-EA7EBFA7492C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9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Uma imagem contendo branco, beisebol, homem, preto&#10;&#10;Descrição gerada automaticamente">
            <a:extLst>
              <a:ext uri="{FF2B5EF4-FFF2-40B4-BE49-F238E27FC236}">
                <a16:creationId xmlns:a16="http://schemas.microsoft.com/office/drawing/2014/main" id="{263959D4-FEFE-4484-B522-EDE3123DE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6"/>
          <a:stretch/>
        </p:blipFill>
        <p:spPr>
          <a:xfrm>
            <a:off x="7347292" y="254038"/>
            <a:ext cx="1084720" cy="1340735"/>
          </a:xfrm>
          <a:prstGeom prst="rect">
            <a:avLst/>
          </a:prstGeom>
        </p:spPr>
      </p:pic>
      <p:pic>
        <p:nvPicPr>
          <p:cNvPr id="37" name="Imagem 36" descr="Uma imagem contendo animal, peixe, preto&#10;&#10;Descrição gerada automaticamente">
            <a:extLst>
              <a:ext uri="{FF2B5EF4-FFF2-40B4-BE49-F238E27FC236}">
                <a16:creationId xmlns:a16="http://schemas.microsoft.com/office/drawing/2014/main" id="{E8AC3D16-9782-433E-8C43-5F6F11A60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72" y="3369503"/>
            <a:ext cx="1754457" cy="140356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9498F0D-30DC-414E-B136-E57DAAFF63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 rot="5400000">
            <a:off x="2072845" y="3728236"/>
            <a:ext cx="1154938" cy="1019083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17935AA-584E-4BA3-BF2B-1F424AE627DA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CEE409-9109-4CC1-ABA1-63FC52F33ED1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  <p:pic>
        <p:nvPicPr>
          <p:cNvPr id="32" name="Imagem 31" descr="Uma imagem contendo edifício, mesa&#10;&#10;Descrição gerada automaticamente">
            <a:extLst>
              <a:ext uri="{FF2B5EF4-FFF2-40B4-BE49-F238E27FC236}">
                <a16:creationId xmlns:a16="http://schemas.microsoft.com/office/drawing/2014/main" id="{59D8E18E-204A-4567-A629-4D99877490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598"/>
          <a:stretch/>
        </p:blipFill>
        <p:spPr>
          <a:xfrm>
            <a:off x="5773475" y="310291"/>
            <a:ext cx="1582154" cy="1252268"/>
          </a:xfrm>
          <a:prstGeom prst="rect">
            <a:avLst/>
          </a:prstGeom>
        </p:spPr>
      </p:pic>
      <p:pic>
        <p:nvPicPr>
          <p:cNvPr id="4" name="Imagem 3" descr="Cama de solteiro&#10;&#10;Descrição gerada automaticamente">
            <a:extLst>
              <a:ext uri="{FF2B5EF4-FFF2-40B4-BE49-F238E27FC236}">
                <a16:creationId xmlns:a16="http://schemas.microsoft.com/office/drawing/2014/main" id="{21BBBF57-E71F-427A-B4CE-90597421E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6" y="221823"/>
            <a:ext cx="1696234" cy="1356987"/>
          </a:xfrm>
          <a:prstGeom prst="rect">
            <a:avLst/>
          </a:prstGeom>
        </p:spPr>
      </p:pic>
      <p:pic>
        <p:nvPicPr>
          <p:cNvPr id="41" name="Imagem 40" descr="Uma imagem contendo comida&#10;&#10;Descrição gerada automaticamente">
            <a:extLst>
              <a:ext uri="{FF2B5EF4-FFF2-40B4-BE49-F238E27FC236}">
                <a16:creationId xmlns:a16="http://schemas.microsoft.com/office/drawing/2014/main" id="{0557698A-CD7D-4363-AAD9-EF9EDA290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11275" r="4184" b="6291"/>
          <a:stretch/>
        </p:blipFill>
        <p:spPr>
          <a:xfrm>
            <a:off x="4286510" y="374433"/>
            <a:ext cx="1236129" cy="1220340"/>
          </a:xfrm>
          <a:prstGeom prst="rect">
            <a:avLst/>
          </a:prstGeom>
        </p:spPr>
      </p:pic>
      <p:pic>
        <p:nvPicPr>
          <p:cNvPr id="39" name="Imagem 38" descr="Uma imagem contendo mesa, bolo, branco, decorado&#10;&#10;Descrição gerada automaticamente">
            <a:extLst>
              <a:ext uri="{FF2B5EF4-FFF2-40B4-BE49-F238E27FC236}">
                <a16:creationId xmlns:a16="http://schemas.microsoft.com/office/drawing/2014/main" id="{A260AB43-73FC-4EF0-ACD2-76276BE614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9163" r="17533" b="7129"/>
          <a:stretch/>
        </p:blipFill>
        <p:spPr>
          <a:xfrm>
            <a:off x="2474631" y="358470"/>
            <a:ext cx="1236129" cy="1252267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10F14FF-C7FF-487D-A88B-56EDDA651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6" t="37068" r="3357" b="18853"/>
          <a:stretch/>
        </p:blipFill>
        <p:spPr>
          <a:xfrm>
            <a:off x="3525565" y="3982745"/>
            <a:ext cx="1454495" cy="99229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A078227-100A-4CB2-918A-8A5FC0C7E619}"/>
              </a:ext>
            </a:extLst>
          </p:cNvPr>
          <p:cNvGrpSpPr/>
          <p:nvPr/>
        </p:nvGrpSpPr>
        <p:grpSpPr>
          <a:xfrm>
            <a:off x="1810883" y="3124702"/>
            <a:ext cx="3360568" cy="892552"/>
            <a:chOff x="3484509" y="-876510"/>
            <a:chExt cx="3360568" cy="892552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B51038AB-B3DE-41BD-885C-FDD0959D513D}"/>
                </a:ext>
              </a:extLst>
            </p:cNvPr>
            <p:cNvGrpSpPr/>
            <p:nvPr/>
          </p:nvGrpSpPr>
          <p:grpSpPr>
            <a:xfrm>
              <a:off x="5269774" y="-611085"/>
              <a:ext cx="252476" cy="252476"/>
              <a:chOff x="521776" y="2174298"/>
              <a:chExt cx="397565" cy="397565"/>
            </a:xfrm>
          </p:grpSpPr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D94E6EC5-A2D9-4B13-B99B-EA07653CA8E0}"/>
                  </a:ext>
                </a:extLst>
              </p:cNvPr>
              <p:cNvSpPr/>
              <p:nvPr/>
            </p:nvSpPr>
            <p:spPr>
              <a:xfrm>
                <a:off x="521776" y="2174298"/>
                <a:ext cx="397565" cy="39756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strela: 5 Pontas 27">
                <a:extLst>
                  <a:ext uri="{FF2B5EF4-FFF2-40B4-BE49-F238E27FC236}">
                    <a16:creationId xmlns:a16="http://schemas.microsoft.com/office/drawing/2014/main" id="{91BA7F71-B14D-4869-AE18-8ACF650F1DAA}"/>
                  </a:ext>
                </a:extLst>
              </p:cNvPr>
              <p:cNvSpPr/>
              <p:nvPr/>
            </p:nvSpPr>
            <p:spPr>
              <a:xfrm>
                <a:off x="574155" y="2200372"/>
                <a:ext cx="297712" cy="297712"/>
              </a:xfrm>
              <a:prstGeom prst="star5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B7D71B87-D50D-4CD6-9F87-499B0B2720F4}"/>
                </a:ext>
              </a:extLst>
            </p:cNvPr>
            <p:cNvSpPr txBox="1"/>
            <p:nvPr/>
          </p:nvSpPr>
          <p:spPr>
            <a:xfrm>
              <a:off x="3484509" y="-876510"/>
              <a:ext cx="336056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Lista de compras  </a:t>
              </a:r>
              <a:br>
                <a:rPr lang="pt-BR" sz="1600" b="1">
                  <a:solidFill>
                    <a:schemeClr val="bg1">
                      <a:lumMod val="50000"/>
                    </a:schemeClr>
                  </a:solidFill>
                  <a:latin typeface="Futura Light" pitchFamily="50" charset="0"/>
                  <a:ea typeface="Adobe Fan Heiti Std B" panose="020B0700000000000000" pitchFamily="34" charset="-128"/>
                </a:rPr>
              </a:b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pic>
        <p:nvPicPr>
          <p:cNvPr id="85" name="Imagem 84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91916EDC-5BBE-41DF-8D27-5234F92DF2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1" t="34390" r="30551" b="46799"/>
          <a:stretch/>
        </p:blipFill>
        <p:spPr>
          <a:xfrm>
            <a:off x="5137340" y="3555582"/>
            <a:ext cx="2123716" cy="992290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0830848-8178-4449-97BE-CBD64F9CF4C8}"/>
              </a:ext>
            </a:extLst>
          </p:cNvPr>
          <p:cNvCxnSpPr/>
          <p:nvPr/>
        </p:nvCxnSpPr>
        <p:spPr>
          <a:xfrm>
            <a:off x="2272615" y="358470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E57AC7BD-633E-48B7-A347-0733267B3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1309922" y="1464868"/>
            <a:ext cx="808074" cy="191386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1967C274-0D86-4F42-8FCB-749D782CC3A0}"/>
              </a:ext>
            </a:extLst>
          </p:cNvPr>
          <p:cNvSpPr txBox="1"/>
          <p:nvPr/>
        </p:nvSpPr>
        <p:spPr>
          <a:xfrm>
            <a:off x="200149" y="1638234"/>
            <a:ext cx="2224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Cama Montessori 4 em 1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Madeira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129374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1.96m largx1.58m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alt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x96cm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prof</a:t>
            </a:r>
            <a:endParaRPr lang="pt-BR" sz="1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2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BC39FD5-06C5-49DE-BE7C-4AE338AE0416}"/>
              </a:ext>
            </a:extLst>
          </p:cNvPr>
          <p:cNvSpPr/>
          <p:nvPr/>
        </p:nvSpPr>
        <p:spPr>
          <a:xfrm>
            <a:off x="427026" y="2775098"/>
            <a:ext cx="1593110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115CC27-3945-4893-B493-E494806B12D7}"/>
              </a:ext>
            </a:extLst>
          </p:cNvPr>
          <p:cNvSpPr txBox="1"/>
          <p:nvPr/>
        </p:nvSpPr>
        <p:spPr>
          <a:xfrm>
            <a:off x="372752" y="2821643"/>
            <a:ext cx="22248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R$ </a:t>
            </a:r>
            <a:r>
              <a:rPr lang="pt-BR" sz="1050" b="1">
                <a:solidFill>
                  <a:schemeClr val="bg1"/>
                </a:solidFill>
              </a:rPr>
              <a:t>12x de R$182,78s/ juros</a:t>
            </a:r>
            <a:endParaRPr lang="pt-BR" sz="1050" b="1">
              <a:solidFill>
                <a:schemeClr val="bg1"/>
              </a:solidFill>
              <a:ea typeface="Adobe Fan Heiti Std B" panose="020B0700000000000000" pitchFamily="34" charset="-128"/>
            </a:endParaRP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B9F47AEA-E396-48CB-B564-FB6AACE70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2650314" y="1446848"/>
            <a:ext cx="808074" cy="191386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C981152-3AB7-49DB-AF1B-7311CE6AD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4428458" y="1488949"/>
            <a:ext cx="808074" cy="191386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146241B4-F8B6-4F9C-83C5-A6389630E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6132333" y="1515044"/>
            <a:ext cx="808074" cy="191386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B19AABF4-57D0-49BF-B778-22E49A5DC3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7675104" y="1542541"/>
            <a:ext cx="808074" cy="191386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D180BAB4-E01E-4E43-B5BF-E88FE8D1DE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2193569" y="4776411"/>
            <a:ext cx="808074" cy="191386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3FAF543F-7FF9-4DD4-BF7F-A1474984D617}"/>
              </a:ext>
            </a:extLst>
          </p:cNvPr>
          <p:cNvSpPr txBox="1"/>
          <p:nvPr/>
        </p:nvSpPr>
        <p:spPr>
          <a:xfrm>
            <a:off x="2393235" y="1654197"/>
            <a:ext cx="162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Almofada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Colorida 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136793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38cm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3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6BDB5443-F4AA-41B1-BCE1-FC24057A7A6C}"/>
              </a:ext>
            </a:extLst>
          </p:cNvPr>
          <p:cNvSpPr/>
          <p:nvPr/>
        </p:nvSpPr>
        <p:spPr>
          <a:xfrm>
            <a:off x="2471930" y="2769598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44812075-1060-4185-ABF0-79BE38F73C04}"/>
              </a:ext>
            </a:extLst>
          </p:cNvPr>
          <p:cNvSpPr txBox="1"/>
          <p:nvPr/>
        </p:nvSpPr>
        <p:spPr>
          <a:xfrm>
            <a:off x="2768162" y="2814688"/>
            <a:ext cx="7356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R$ 49,99</a:t>
            </a:r>
          </a:p>
        </p:txBody>
      </p:sp>
      <p:cxnSp>
        <p:nvCxnSpPr>
          <p:cNvPr id="88" name="Conector reto 87">
            <a:extLst>
              <a:ext uri="{FF2B5EF4-FFF2-40B4-BE49-F238E27FC236}">
                <a16:creationId xmlns:a16="http://schemas.microsoft.com/office/drawing/2014/main" id="{D5D748BA-9937-40EB-BC14-274F55F0DFC4}"/>
              </a:ext>
            </a:extLst>
          </p:cNvPr>
          <p:cNvCxnSpPr/>
          <p:nvPr/>
        </p:nvCxnSpPr>
        <p:spPr>
          <a:xfrm>
            <a:off x="4062427" y="390870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AE3E1CD-5B14-49F0-9742-4AD9A824E35D}"/>
              </a:ext>
            </a:extLst>
          </p:cNvPr>
          <p:cNvSpPr txBox="1"/>
          <p:nvPr/>
        </p:nvSpPr>
        <p:spPr>
          <a:xfrm>
            <a:off x="4062427" y="1696298"/>
            <a:ext cx="1555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Almofada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Colorida 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Grão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136795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30cm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4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B54726C7-510C-43BE-AF79-181814F5F306}"/>
              </a:ext>
            </a:extLst>
          </p:cNvPr>
          <p:cNvSpPr/>
          <p:nvPr/>
        </p:nvSpPr>
        <p:spPr>
          <a:xfrm>
            <a:off x="4173007" y="2759608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F8458E40-F78C-4D76-A9FB-56DD8F553452}"/>
              </a:ext>
            </a:extLst>
          </p:cNvPr>
          <p:cNvSpPr txBox="1"/>
          <p:nvPr/>
        </p:nvSpPr>
        <p:spPr>
          <a:xfrm>
            <a:off x="4469239" y="2804698"/>
            <a:ext cx="7356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R$ 49,99</a:t>
            </a:r>
          </a:p>
        </p:txBody>
      </p: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17010B18-E3BA-4AFF-8E7C-70122701794C}"/>
              </a:ext>
            </a:extLst>
          </p:cNvPr>
          <p:cNvCxnSpPr/>
          <p:nvPr/>
        </p:nvCxnSpPr>
        <p:spPr>
          <a:xfrm>
            <a:off x="5642006" y="397825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4318B07A-90C8-402C-B6A2-894D52941682}"/>
              </a:ext>
            </a:extLst>
          </p:cNvPr>
          <p:cNvCxnSpPr/>
          <p:nvPr/>
        </p:nvCxnSpPr>
        <p:spPr>
          <a:xfrm>
            <a:off x="7291494" y="420428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FD5054F4-310D-4089-BFEF-1DDCC268EFD8}"/>
              </a:ext>
            </a:extLst>
          </p:cNvPr>
          <p:cNvSpPr txBox="1"/>
          <p:nvPr/>
        </p:nvSpPr>
        <p:spPr>
          <a:xfrm>
            <a:off x="5678900" y="1700790"/>
            <a:ext cx="1582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Cesto organizador 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Colorida  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Grão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136968 30cm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alt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x 26cm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5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02C1961D-3C23-40BF-BEC7-FCC4DA24FB7C}"/>
              </a:ext>
            </a:extLst>
          </p:cNvPr>
          <p:cNvSpPr/>
          <p:nvPr/>
        </p:nvSpPr>
        <p:spPr>
          <a:xfrm>
            <a:off x="5813148" y="2757538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B69CCAF-79BF-4D44-8476-DC07522BDC02}"/>
              </a:ext>
            </a:extLst>
          </p:cNvPr>
          <p:cNvSpPr txBox="1"/>
          <p:nvPr/>
        </p:nvSpPr>
        <p:spPr>
          <a:xfrm>
            <a:off x="6109380" y="2802628"/>
            <a:ext cx="7356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R$ 68,99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C5D9AF7C-EBB1-46DE-8B95-B5E94EB3A6B4}"/>
              </a:ext>
            </a:extLst>
          </p:cNvPr>
          <p:cNvSpPr txBox="1"/>
          <p:nvPr/>
        </p:nvSpPr>
        <p:spPr>
          <a:xfrm>
            <a:off x="7355629" y="1716832"/>
            <a:ext cx="1478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Tenda Dossel   </a:t>
            </a:r>
          </a:p>
          <a:p>
            <a:r>
              <a:rPr lang="pt-BR" sz="9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Azul marinho  </a:t>
            </a:r>
            <a:b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9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9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103376</a:t>
            </a:r>
          </a:p>
          <a:p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2m </a:t>
            </a:r>
            <a:r>
              <a:rPr lang="pt-BR" sz="9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alt</a:t>
            </a:r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x 60cm </a:t>
            </a:r>
            <a:r>
              <a:rPr lang="pt-BR" sz="9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diam</a:t>
            </a:r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.</a:t>
            </a:r>
          </a:p>
          <a:p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9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6"/>
              </a:rPr>
              <a:t>Clique aqui </a:t>
            </a:r>
            <a:endParaRPr lang="pt-BR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23E8760A-62F1-47E0-A843-D6773BA3F88C}"/>
              </a:ext>
            </a:extLst>
          </p:cNvPr>
          <p:cNvSpPr/>
          <p:nvPr/>
        </p:nvSpPr>
        <p:spPr>
          <a:xfrm>
            <a:off x="7453216" y="2773580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411614D7-3683-4BC1-A883-3F78D1A1D274}"/>
              </a:ext>
            </a:extLst>
          </p:cNvPr>
          <p:cNvSpPr txBox="1"/>
          <p:nvPr/>
        </p:nvSpPr>
        <p:spPr>
          <a:xfrm>
            <a:off x="7749448" y="2818670"/>
            <a:ext cx="7356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R$ 335,99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27F4B49E-7081-4769-A377-DF4532E744E9}"/>
              </a:ext>
            </a:extLst>
          </p:cNvPr>
          <p:cNvSpPr txBox="1"/>
          <p:nvPr/>
        </p:nvSpPr>
        <p:spPr>
          <a:xfrm>
            <a:off x="1983802" y="5021934"/>
            <a:ext cx="162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Tapete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Azul marinho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127659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1.95m x 1.50m 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7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01" name="Retângulo: Cantos Arredondados 100">
            <a:extLst>
              <a:ext uri="{FF2B5EF4-FFF2-40B4-BE49-F238E27FC236}">
                <a16:creationId xmlns:a16="http://schemas.microsoft.com/office/drawing/2014/main" id="{88B13426-591E-43DF-99AF-25B6B13E2C94}"/>
              </a:ext>
            </a:extLst>
          </p:cNvPr>
          <p:cNvSpPr/>
          <p:nvPr/>
        </p:nvSpPr>
        <p:spPr>
          <a:xfrm>
            <a:off x="2007024" y="6135538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DCA34123-DB02-4275-AB66-CD136AA2801F}"/>
              </a:ext>
            </a:extLst>
          </p:cNvPr>
          <p:cNvSpPr txBox="1"/>
          <p:nvPr/>
        </p:nvSpPr>
        <p:spPr>
          <a:xfrm>
            <a:off x="2027762" y="6177857"/>
            <a:ext cx="1247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  12x  de R$133,15</a:t>
            </a:r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94DE0A22-419B-44AC-BC35-C9AD6099D74E}"/>
              </a:ext>
            </a:extLst>
          </p:cNvPr>
          <p:cNvCxnSpPr/>
          <p:nvPr/>
        </p:nvCxnSpPr>
        <p:spPr>
          <a:xfrm>
            <a:off x="3458388" y="3796358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ECACDFB8-45BD-4A69-9C71-2FAF24D33A2D}"/>
              </a:ext>
            </a:extLst>
          </p:cNvPr>
          <p:cNvCxnSpPr/>
          <p:nvPr/>
        </p:nvCxnSpPr>
        <p:spPr>
          <a:xfrm>
            <a:off x="1929158" y="3727388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26ABA1CB-E106-4FBC-9151-8A2D7329E3F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5231" t="18716" r="45537" b="74877"/>
          <a:stretch/>
        </p:blipFill>
        <p:spPr>
          <a:xfrm>
            <a:off x="3535867" y="4546531"/>
            <a:ext cx="844132" cy="247161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C2F6A44C-CE04-4D49-A479-D192A64DBAF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5231" t="18716" r="45537" b="74877"/>
          <a:stretch/>
        </p:blipFill>
        <p:spPr>
          <a:xfrm>
            <a:off x="5718605" y="4529250"/>
            <a:ext cx="844132" cy="247161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23D28199-2EC3-47CF-985F-16753A43FC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7652791" y="4325752"/>
            <a:ext cx="808074" cy="191386"/>
          </a:xfrm>
          <a:prstGeom prst="rect">
            <a:avLst/>
          </a:prstGeom>
        </p:spPr>
      </p:pic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AABE18D6-57BE-4314-814E-1093D29D1EEC}"/>
              </a:ext>
            </a:extLst>
          </p:cNvPr>
          <p:cNvCxnSpPr/>
          <p:nvPr/>
        </p:nvCxnSpPr>
        <p:spPr>
          <a:xfrm>
            <a:off x="5084175" y="3738021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04BC4AA0-D13D-43BC-AF6D-6B73381A0EF8}"/>
              </a:ext>
            </a:extLst>
          </p:cNvPr>
          <p:cNvCxnSpPr/>
          <p:nvPr/>
        </p:nvCxnSpPr>
        <p:spPr>
          <a:xfrm>
            <a:off x="7267407" y="3692574"/>
            <a:ext cx="0" cy="26777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D7640A8D-7B52-4848-91C4-C4BF148E0FA0}"/>
              </a:ext>
            </a:extLst>
          </p:cNvPr>
          <p:cNvSpPr txBox="1"/>
          <p:nvPr/>
        </p:nvSpPr>
        <p:spPr>
          <a:xfrm>
            <a:off x="3521060" y="4876108"/>
            <a:ext cx="16269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Prateleira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Azul marinho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Tok&amp;Stok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309031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11x70x12cm (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AxLxP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)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2 unidades 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19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10" name="Retângulo: Cantos Arredondados 109">
            <a:extLst>
              <a:ext uri="{FF2B5EF4-FFF2-40B4-BE49-F238E27FC236}">
                <a16:creationId xmlns:a16="http://schemas.microsoft.com/office/drawing/2014/main" id="{BAD01D98-3C18-430C-9205-4149CB1097E0}"/>
              </a:ext>
            </a:extLst>
          </p:cNvPr>
          <p:cNvSpPr/>
          <p:nvPr/>
        </p:nvSpPr>
        <p:spPr>
          <a:xfrm>
            <a:off x="3596932" y="6153592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D3ED1AFB-57E7-498C-B398-37B3185974C8}"/>
              </a:ext>
            </a:extLst>
          </p:cNvPr>
          <p:cNvSpPr txBox="1"/>
          <p:nvPr/>
        </p:nvSpPr>
        <p:spPr>
          <a:xfrm>
            <a:off x="3742538" y="6203295"/>
            <a:ext cx="1020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 R$ 99,00 cada 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57C35020-9AEE-4E5E-B14A-128B6817F0DF}"/>
              </a:ext>
            </a:extLst>
          </p:cNvPr>
          <p:cNvSpPr txBox="1"/>
          <p:nvPr/>
        </p:nvSpPr>
        <p:spPr>
          <a:xfrm>
            <a:off x="5500984" y="4866316"/>
            <a:ext cx="16269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Quadros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Coloridos 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Tok&amp;Stok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348083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20x30cm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3 unidades 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20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13" name="Retângulo: Cantos Arredondados 112">
            <a:extLst>
              <a:ext uri="{FF2B5EF4-FFF2-40B4-BE49-F238E27FC236}">
                <a16:creationId xmlns:a16="http://schemas.microsoft.com/office/drawing/2014/main" id="{42C4EB80-ECC7-4B0B-B18B-4D6BB1309A1A}"/>
              </a:ext>
            </a:extLst>
          </p:cNvPr>
          <p:cNvSpPr/>
          <p:nvPr/>
        </p:nvSpPr>
        <p:spPr>
          <a:xfrm>
            <a:off x="5561153" y="6160976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8BB19DB0-2C04-433F-8B63-DB73A57D1286}"/>
              </a:ext>
            </a:extLst>
          </p:cNvPr>
          <p:cNvSpPr txBox="1"/>
          <p:nvPr/>
        </p:nvSpPr>
        <p:spPr>
          <a:xfrm>
            <a:off x="5681677" y="6203295"/>
            <a:ext cx="1020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 R$ 47,50 cada 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1502EB92-B7DA-4A75-A21E-A1B3909C763D}"/>
              </a:ext>
            </a:extLst>
          </p:cNvPr>
          <p:cNvSpPr txBox="1"/>
          <p:nvPr/>
        </p:nvSpPr>
        <p:spPr>
          <a:xfrm>
            <a:off x="7342671" y="4876138"/>
            <a:ext cx="16269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Cordão de Luz 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Branco (2700K)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309031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Cordão de 3m de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comp</a:t>
            </a:r>
            <a:endParaRPr lang="pt-BR" sz="1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2 unidades  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21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16" name="Retângulo: Cantos Arredondados 115">
            <a:extLst>
              <a:ext uri="{FF2B5EF4-FFF2-40B4-BE49-F238E27FC236}">
                <a16:creationId xmlns:a16="http://schemas.microsoft.com/office/drawing/2014/main" id="{BE7BC220-1CC8-4ECB-9908-888C4A099CAD}"/>
              </a:ext>
            </a:extLst>
          </p:cNvPr>
          <p:cNvSpPr/>
          <p:nvPr/>
        </p:nvSpPr>
        <p:spPr>
          <a:xfrm>
            <a:off x="7406585" y="6142529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0C7E3378-F871-44C1-B70A-2DFE399E348F}"/>
              </a:ext>
            </a:extLst>
          </p:cNvPr>
          <p:cNvSpPr txBox="1"/>
          <p:nvPr/>
        </p:nvSpPr>
        <p:spPr>
          <a:xfrm>
            <a:off x="7527109" y="6184848"/>
            <a:ext cx="1020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 R$ 24,99 cada </a:t>
            </a:r>
          </a:p>
        </p:txBody>
      </p:sp>
      <p:pic>
        <p:nvPicPr>
          <p:cNvPr id="5" name="Imagem 4" descr="Uma imagem contendo prato, preto, mesa, pequeno&#10;&#10;Descrição gerada automaticamente">
            <a:extLst>
              <a:ext uri="{FF2B5EF4-FFF2-40B4-BE49-F238E27FC236}">
                <a16:creationId xmlns:a16="http://schemas.microsoft.com/office/drawing/2014/main" id="{E418E05F-A9FC-4FDD-8885-0C2E8547D4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4" y="3723062"/>
            <a:ext cx="1091028" cy="1089408"/>
          </a:xfrm>
          <a:prstGeom prst="rect">
            <a:avLst/>
          </a:prstGeom>
        </p:spPr>
      </p:pic>
      <p:sp>
        <p:nvSpPr>
          <p:cNvPr id="65" name="CaixaDeTexto 64">
            <a:extLst>
              <a:ext uri="{FF2B5EF4-FFF2-40B4-BE49-F238E27FC236}">
                <a16:creationId xmlns:a16="http://schemas.microsoft.com/office/drawing/2014/main" id="{FEC6EB2D-145D-41E6-8F77-E35E04EE06AD}"/>
              </a:ext>
            </a:extLst>
          </p:cNvPr>
          <p:cNvSpPr txBox="1"/>
          <p:nvPr/>
        </p:nvSpPr>
        <p:spPr>
          <a:xfrm>
            <a:off x="406487" y="4994053"/>
            <a:ext cx="162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Tapete Redondo</a:t>
            </a:r>
          </a:p>
          <a:p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Azul marinho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Grão de gente</a:t>
            </a:r>
            <a:b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137070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90cm de </a:t>
            </a:r>
            <a:r>
              <a:rPr lang="pt-BR" sz="1000" dirty="0" err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diam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.</a:t>
            </a:r>
          </a:p>
          <a:p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23"/>
              </a:rPr>
              <a:t>Clique aqui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05A7D930-5373-4BDD-BEE1-EA4D4F1434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582" t="19543" r="60581" b="75496"/>
          <a:stretch/>
        </p:blipFill>
        <p:spPr>
          <a:xfrm>
            <a:off x="698269" y="4802667"/>
            <a:ext cx="808074" cy="191386"/>
          </a:xfrm>
          <a:prstGeom prst="rect">
            <a:avLst/>
          </a:prstGeom>
        </p:spPr>
      </p:pic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9A0BC615-C1E4-434B-AD47-28965C3E8247}"/>
              </a:ext>
            </a:extLst>
          </p:cNvPr>
          <p:cNvSpPr/>
          <p:nvPr/>
        </p:nvSpPr>
        <p:spPr>
          <a:xfrm>
            <a:off x="399548" y="6142529"/>
            <a:ext cx="1367767" cy="3385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BD4BC46A-9E3C-47CF-AA7D-76275C025CB1}"/>
              </a:ext>
            </a:extLst>
          </p:cNvPr>
          <p:cNvSpPr txBox="1"/>
          <p:nvPr/>
        </p:nvSpPr>
        <p:spPr>
          <a:xfrm>
            <a:off x="653791" y="6192232"/>
            <a:ext cx="1020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  <a:ea typeface="Adobe Fan Heiti Std B" panose="020B0700000000000000" pitchFamily="34" charset="-128"/>
              </a:rPr>
              <a:t> R$ 250,00 </a:t>
            </a:r>
          </a:p>
        </p:txBody>
      </p:sp>
    </p:spTree>
    <p:extLst>
      <p:ext uri="{BB962C8B-B14F-4D97-AF65-F5344CB8AC3E}">
        <p14:creationId xmlns:p14="http://schemas.microsoft.com/office/powerpoint/2010/main" val="128297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Uma imagem contendo no interior, travesseiro, quarto, cama&#10;&#10;Descrição gerada automaticamente">
            <a:extLst>
              <a:ext uri="{FF2B5EF4-FFF2-40B4-BE49-F238E27FC236}">
                <a16:creationId xmlns:a16="http://schemas.microsoft.com/office/drawing/2014/main" id="{C7427FF8-D77C-4C43-89BC-EF286AB2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10" y="1254238"/>
            <a:ext cx="4416927" cy="294461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4F260B2-5E6F-4595-9CE9-323FB6F04B08}"/>
              </a:ext>
            </a:extLst>
          </p:cNvPr>
          <p:cNvSpPr/>
          <p:nvPr/>
        </p:nvSpPr>
        <p:spPr>
          <a:xfrm>
            <a:off x="0" y="526279"/>
            <a:ext cx="5656521" cy="129287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4799C34-C66D-4E1A-91CC-AA517F6EF1A7}"/>
              </a:ext>
            </a:extLst>
          </p:cNvPr>
          <p:cNvSpPr/>
          <p:nvPr/>
        </p:nvSpPr>
        <p:spPr>
          <a:xfrm>
            <a:off x="5656521" y="3710763"/>
            <a:ext cx="3147237" cy="3147237"/>
          </a:xfrm>
          <a:prstGeom prst="rect">
            <a:avLst/>
          </a:prstGeom>
          <a:solidFill>
            <a:schemeClr val="accent1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E5D1B5-1E2C-4E0E-816F-383D31C54530}"/>
              </a:ext>
            </a:extLst>
          </p:cNvPr>
          <p:cNvSpPr txBox="1"/>
          <p:nvPr/>
        </p:nvSpPr>
        <p:spPr>
          <a:xfrm>
            <a:off x="5711214" y="4370858"/>
            <a:ext cx="30287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chemeClr val="bg1"/>
                </a:solidFill>
                <a:latin typeface="Futura Light" pitchFamily="50" charset="0"/>
                <a:ea typeface="Adobe Fan Heiti Std B" panose="020B0700000000000000" pitchFamily="34" charset="-128"/>
              </a:rPr>
              <a:t>Uma consultoria é um serviço que auxilia na escolha dos mobiliários e escolha de cores e estilos. </a:t>
            </a:r>
          </a:p>
          <a:p>
            <a:pPr algn="just"/>
            <a:r>
              <a:rPr lang="pt-BR" sz="1200" b="1" dirty="0">
                <a:solidFill>
                  <a:schemeClr val="bg1"/>
                </a:solidFill>
                <a:latin typeface="Futura Light" pitchFamily="50" charset="0"/>
                <a:ea typeface="Adobe Fan Heiti Std B" panose="020B0700000000000000" pitchFamily="34" charset="-128"/>
              </a:rPr>
              <a:t>Todas as definições desse processo teve como base o questionário online e a 1°reunião ocorrida em 01/01/01.</a:t>
            </a:r>
          </a:p>
          <a:p>
            <a:pPr algn="just"/>
            <a:endParaRPr lang="pt-BR" sz="1200" b="1" dirty="0">
              <a:solidFill>
                <a:schemeClr val="bg1"/>
              </a:solidFill>
              <a:latin typeface="Futura Light" pitchFamily="50" charset="0"/>
              <a:ea typeface="Adobe Fan Heiti Std B" panose="020B0700000000000000" pitchFamily="34" charset="-128"/>
            </a:endParaRPr>
          </a:p>
          <a:p>
            <a:pPr algn="just"/>
            <a:endParaRPr lang="pt-BR" sz="1200" b="1" dirty="0">
              <a:solidFill>
                <a:schemeClr val="bg1"/>
              </a:solidFill>
              <a:latin typeface="Futura Light" pitchFamily="50" charset="0"/>
              <a:ea typeface="Adobe Fan Heiti Std B" panose="020B0700000000000000" pitchFamily="34" charset="-128"/>
            </a:endParaRPr>
          </a:p>
          <a:p>
            <a:pPr algn="just"/>
            <a:r>
              <a:rPr lang="pt-BR" sz="1200" b="1" dirty="0">
                <a:solidFill>
                  <a:schemeClr val="bg1"/>
                </a:solidFill>
                <a:latin typeface="Futura Light" pitchFamily="50" charset="0"/>
                <a:ea typeface="Adobe Fan Heiti Std B" panose="020B0700000000000000" pitchFamily="34" charset="-128"/>
              </a:rPr>
              <a:t>				</a:t>
            </a:r>
          </a:p>
          <a:p>
            <a:pPr algn="just"/>
            <a:r>
              <a:rPr lang="pt-BR" sz="1200" b="1" dirty="0">
                <a:solidFill>
                  <a:schemeClr val="bg1"/>
                </a:solidFill>
                <a:latin typeface="Futura Light" pitchFamily="50" charset="0"/>
                <a:ea typeface="Adobe Fan Heiti Std B" panose="020B0700000000000000" pitchFamily="34" charset="-128"/>
              </a:rPr>
              <a:t>Uma consultoria não substitui um projeto completo de interiores.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	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		</a:t>
            </a:r>
            <a:br>
              <a:rPr lang="pt-BR" sz="1200" b="1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200" dirty="0">
              <a:solidFill>
                <a:schemeClr val="bg2">
                  <a:lumMod val="75000"/>
                </a:schemeClr>
              </a:solidFill>
              <a:latin typeface="Futura Light" pitchFamily="50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AAB0AF6-CA92-4F79-9926-7CBFBE63B5C2}"/>
              </a:ext>
            </a:extLst>
          </p:cNvPr>
          <p:cNvSpPr txBox="1"/>
          <p:nvPr/>
        </p:nvSpPr>
        <p:spPr>
          <a:xfrm>
            <a:off x="494172" y="670658"/>
            <a:ext cx="505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Essa consultoria personalizada </a:t>
            </a:r>
          </a:p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para o Theo é composta por:</a:t>
            </a:r>
            <a:br>
              <a:rPr lang="pt-BR" sz="1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BDD328-007A-4E0C-A324-AF84D135017B}"/>
              </a:ext>
            </a:extLst>
          </p:cNvPr>
          <p:cNvSpPr txBox="1"/>
          <p:nvPr/>
        </p:nvSpPr>
        <p:spPr>
          <a:xfrm>
            <a:off x="7225586" y="2931856"/>
            <a:ext cx="30287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800" dirty="0">
                <a:solidFill>
                  <a:schemeClr val="bg1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*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	</a:t>
            </a:r>
            <a:endParaRPr lang="pt-BR" sz="1400" dirty="0">
              <a:solidFill>
                <a:schemeClr val="bg2">
                  <a:lumMod val="75000"/>
                </a:schemeClr>
              </a:solidFill>
              <a:latin typeface="Futura Light" pitchFamily="50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20E3BE-D82F-4665-A77B-D745C4390BFE}"/>
              </a:ext>
            </a:extLst>
          </p:cNvPr>
          <p:cNvSpPr txBox="1"/>
          <p:nvPr/>
        </p:nvSpPr>
        <p:spPr>
          <a:xfrm>
            <a:off x="871785" y="1953019"/>
            <a:ext cx="4595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Sugestões de cores </a:t>
            </a:r>
          </a:p>
          <a:p>
            <a:endParaRPr lang="pt-BR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Sugestões de mobiliário</a:t>
            </a:r>
          </a:p>
          <a:p>
            <a:endParaRPr lang="pt-BR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Sugestões de decoração</a:t>
            </a:r>
          </a:p>
          <a:p>
            <a:endParaRPr lang="pt-BR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Planta do ambiente</a:t>
            </a:r>
          </a:p>
          <a:p>
            <a:endParaRPr lang="pt-BR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Imagens 3D do ambiente</a:t>
            </a:r>
          </a:p>
          <a:p>
            <a:endParaRPr lang="pt-BR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Lista de compras e fornecedores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ADEC2E0-150E-4781-BE47-8013AD786A99}"/>
              </a:ext>
            </a:extLst>
          </p:cNvPr>
          <p:cNvGrpSpPr/>
          <p:nvPr/>
        </p:nvGrpSpPr>
        <p:grpSpPr>
          <a:xfrm>
            <a:off x="511281" y="1997763"/>
            <a:ext cx="397565" cy="397565"/>
            <a:chOff x="521776" y="2174298"/>
            <a:chExt cx="397565" cy="397565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5EB8C751-1E4D-45D9-A3FE-D1B2A49E1929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strela: 5 Pontas 5">
              <a:extLst>
                <a:ext uri="{FF2B5EF4-FFF2-40B4-BE49-F238E27FC236}">
                  <a16:creationId xmlns:a16="http://schemas.microsoft.com/office/drawing/2014/main" id="{6084B11E-E404-4BFF-A7C3-61B30E3288ED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7A8421A-2985-4CD7-9B52-BCB1B48364BB}"/>
              </a:ext>
            </a:extLst>
          </p:cNvPr>
          <p:cNvGrpSpPr/>
          <p:nvPr/>
        </p:nvGrpSpPr>
        <p:grpSpPr>
          <a:xfrm>
            <a:off x="511282" y="2730112"/>
            <a:ext cx="397565" cy="397565"/>
            <a:chOff x="521776" y="2174298"/>
            <a:chExt cx="397565" cy="397565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2A249D7-503F-4FF3-A843-F9F8955C4806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strela: 5 Pontas 17">
              <a:extLst>
                <a:ext uri="{FF2B5EF4-FFF2-40B4-BE49-F238E27FC236}">
                  <a16:creationId xmlns:a16="http://schemas.microsoft.com/office/drawing/2014/main" id="{214692BE-EDC7-4FA4-A5CB-CD781D4329EE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B042DF9-F83C-407A-9B0C-07EBB45DF03C}"/>
              </a:ext>
            </a:extLst>
          </p:cNvPr>
          <p:cNvGrpSpPr/>
          <p:nvPr/>
        </p:nvGrpSpPr>
        <p:grpSpPr>
          <a:xfrm>
            <a:off x="494172" y="3458103"/>
            <a:ext cx="397565" cy="397565"/>
            <a:chOff x="521776" y="2174298"/>
            <a:chExt cx="397565" cy="39756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4B113D6F-4487-45C9-BA86-0C8624437ED7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strela: 5 Pontas 21">
              <a:extLst>
                <a:ext uri="{FF2B5EF4-FFF2-40B4-BE49-F238E27FC236}">
                  <a16:creationId xmlns:a16="http://schemas.microsoft.com/office/drawing/2014/main" id="{5FDF5D97-DFDE-4D53-B2C8-5BA413DBABBE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777DF86-288A-4DC9-837A-72E55F8A6688}"/>
              </a:ext>
            </a:extLst>
          </p:cNvPr>
          <p:cNvGrpSpPr/>
          <p:nvPr/>
        </p:nvGrpSpPr>
        <p:grpSpPr>
          <a:xfrm>
            <a:off x="511281" y="4186094"/>
            <a:ext cx="397565" cy="397565"/>
            <a:chOff x="521776" y="2174298"/>
            <a:chExt cx="397565" cy="397565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3EC2EB6-23E0-49E7-9517-4423400F3C1A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strela: 5 Pontas 24">
              <a:extLst>
                <a:ext uri="{FF2B5EF4-FFF2-40B4-BE49-F238E27FC236}">
                  <a16:creationId xmlns:a16="http://schemas.microsoft.com/office/drawing/2014/main" id="{1350A8EF-1800-456B-A972-8442B5675FF4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1038AB-B3DE-41BD-885C-FDD0959D513D}"/>
              </a:ext>
            </a:extLst>
          </p:cNvPr>
          <p:cNvGrpSpPr/>
          <p:nvPr/>
        </p:nvGrpSpPr>
        <p:grpSpPr>
          <a:xfrm>
            <a:off x="498692" y="4916358"/>
            <a:ext cx="397565" cy="397565"/>
            <a:chOff x="521776" y="2174298"/>
            <a:chExt cx="397565" cy="397565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D94E6EC5-A2D9-4B13-B99B-EA07653CA8E0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strela: 5 Pontas 27">
              <a:extLst>
                <a:ext uri="{FF2B5EF4-FFF2-40B4-BE49-F238E27FC236}">
                  <a16:creationId xmlns:a16="http://schemas.microsoft.com/office/drawing/2014/main" id="{91BA7F71-B14D-4869-AE18-8ACF650F1DAA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17935AA-584E-4BA3-BF2B-1F424AE627DA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CEE409-9109-4CC1-ABA1-63FC52F33ED1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DC87814-6758-45D1-9A3D-EF54CFE8CFD0}"/>
              </a:ext>
            </a:extLst>
          </p:cNvPr>
          <p:cNvGrpSpPr/>
          <p:nvPr/>
        </p:nvGrpSpPr>
        <p:grpSpPr>
          <a:xfrm>
            <a:off x="511281" y="5642076"/>
            <a:ext cx="397565" cy="397565"/>
            <a:chOff x="521776" y="2174298"/>
            <a:chExt cx="397565" cy="397565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3F68C00C-62E0-490C-A1DF-C8C2D331B07E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strela: 5 Pontas 33">
              <a:extLst>
                <a:ext uri="{FF2B5EF4-FFF2-40B4-BE49-F238E27FC236}">
                  <a16:creationId xmlns:a16="http://schemas.microsoft.com/office/drawing/2014/main" id="{03B45273-623C-4A4F-88DE-A78A390974B0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6004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chão, no interior, quarto, teto&#10;&#10;Descrição gerada automaticamente">
            <a:extLst>
              <a:ext uri="{FF2B5EF4-FFF2-40B4-BE49-F238E27FC236}">
                <a16:creationId xmlns:a16="http://schemas.microsoft.com/office/drawing/2014/main" id="{AE0FF3F7-ABD4-4226-BF24-6A9F14DBB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51" y="325891"/>
            <a:ext cx="2654195" cy="35389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4799C34-C66D-4E1A-91CC-AA517F6EF1A7}"/>
              </a:ext>
            </a:extLst>
          </p:cNvPr>
          <p:cNvSpPr/>
          <p:nvPr/>
        </p:nvSpPr>
        <p:spPr>
          <a:xfrm>
            <a:off x="0" y="0"/>
            <a:ext cx="312577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20E3BE-D82F-4665-A77B-D745C4390BFE}"/>
              </a:ext>
            </a:extLst>
          </p:cNvPr>
          <p:cNvSpPr txBox="1"/>
          <p:nvPr/>
        </p:nvSpPr>
        <p:spPr>
          <a:xfrm>
            <a:off x="337356" y="928712"/>
            <a:ext cx="39821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Falta de espaço </a:t>
            </a:r>
            <a:b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para brinquedos</a:t>
            </a:r>
          </a:p>
          <a:p>
            <a:endParaRPr lang="pt-BR" sz="240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Não há independência</a:t>
            </a:r>
          </a:p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para a criança</a:t>
            </a:r>
          </a:p>
          <a:p>
            <a:endParaRPr lang="pt-BR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Ar-condicionado acima</a:t>
            </a:r>
            <a:b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do berço </a:t>
            </a:r>
          </a:p>
          <a:p>
            <a:endParaRPr lang="pt-BR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Iluminação precária </a:t>
            </a:r>
          </a:p>
          <a:p>
            <a:endParaRPr lang="pt-BR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Quarto bagunçado</a:t>
            </a:r>
          </a:p>
          <a:p>
            <a:endParaRPr lang="pt-BR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b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br>
              <a:rPr lang="pt-BR" sz="240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240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8E79CE7-B9E6-4B75-9217-60A816C23D09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507E072-AF7E-4E87-A2A0-9E1731D4CB87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0A48048-42E0-48AB-8CB3-A2AA9CD00597}"/>
              </a:ext>
            </a:extLst>
          </p:cNvPr>
          <p:cNvSpPr txBox="1"/>
          <p:nvPr/>
        </p:nvSpPr>
        <p:spPr>
          <a:xfrm>
            <a:off x="290438" y="237521"/>
            <a:ext cx="505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Os problemas 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pic>
        <p:nvPicPr>
          <p:cNvPr id="19" name="Imagem 18" descr="Uma imagem contendo no interior, armário, pequeno, cozinha&#10;&#10;Descrição gerada automaticamente">
            <a:extLst>
              <a:ext uri="{FF2B5EF4-FFF2-40B4-BE49-F238E27FC236}">
                <a16:creationId xmlns:a16="http://schemas.microsoft.com/office/drawing/2014/main" id="{97C2FE50-948E-472C-91AA-680DEB212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57" y="325891"/>
            <a:ext cx="2654195" cy="3538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m 32" descr="Uma imagem contendo no interior, mesa, quarto, vivendo&#10;&#10;Descrição gerada automaticamente">
            <a:extLst>
              <a:ext uri="{FF2B5EF4-FFF2-40B4-BE49-F238E27FC236}">
                <a16:creationId xmlns:a16="http://schemas.microsoft.com/office/drawing/2014/main" id="{BD126808-9626-466F-AEDF-CC9F28356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51" y="3966617"/>
            <a:ext cx="5526848" cy="2547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E33C7DDA-7C8F-461B-B8F9-005ACFAAABC5}"/>
              </a:ext>
            </a:extLst>
          </p:cNvPr>
          <p:cNvSpPr txBox="1"/>
          <p:nvPr/>
        </p:nvSpPr>
        <p:spPr>
          <a:xfrm>
            <a:off x="324879" y="5130881"/>
            <a:ext cx="3982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. piso</a:t>
            </a:r>
            <a:b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  <a:t>. armário embutido</a:t>
            </a:r>
          </a:p>
          <a:p>
            <a:endParaRPr lang="pt-BR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  <a:p>
            <a:br>
              <a:rPr lang="pt-BR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br>
              <a:rPr lang="pt-BR" sz="240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240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0C401C7-4987-45CE-816F-9486B1F9693C}"/>
              </a:ext>
            </a:extLst>
          </p:cNvPr>
          <p:cNvSpPr txBox="1"/>
          <p:nvPr/>
        </p:nvSpPr>
        <p:spPr>
          <a:xfrm>
            <a:off x="324879" y="4576495"/>
            <a:ext cx="505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Preciso manter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ADEC2E0-150E-4781-BE47-8013AD786A99}"/>
              </a:ext>
            </a:extLst>
          </p:cNvPr>
          <p:cNvGrpSpPr/>
          <p:nvPr/>
        </p:nvGrpSpPr>
        <p:grpSpPr>
          <a:xfrm>
            <a:off x="3299868" y="418781"/>
            <a:ext cx="422139" cy="422139"/>
            <a:chOff x="521776" y="2174298"/>
            <a:chExt cx="397565" cy="397565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5EB8C751-1E4D-45D9-A3FE-D1B2A49E1929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strela: 5 Pontas 5">
              <a:extLst>
                <a:ext uri="{FF2B5EF4-FFF2-40B4-BE49-F238E27FC236}">
                  <a16:creationId xmlns:a16="http://schemas.microsoft.com/office/drawing/2014/main" id="{6084B11E-E404-4BFF-A7C3-61B30E3288ED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AC85B54-51AF-4FEE-A8A0-68092CD86042}"/>
              </a:ext>
            </a:extLst>
          </p:cNvPr>
          <p:cNvGrpSpPr/>
          <p:nvPr/>
        </p:nvGrpSpPr>
        <p:grpSpPr>
          <a:xfrm>
            <a:off x="6175376" y="393454"/>
            <a:ext cx="422139" cy="422139"/>
            <a:chOff x="521776" y="2174298"/>
            <a:chExt cx="397565" cy="397565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0E5766B-04DC-439D-937A-9BBDFE21F01E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strela: 5 Pontas 22">
              <a:extLst>
                <a:ext uri="{FF2B5EF4-FFF2-40B4-BE49-F238E27FC236}">
                  <a16:creationId xmlns:a16="http://schemas.microsoft.com/office/drawing/2014/main" id="{2D5A893B-B261-45D6-B518-71826E480474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2E09EC8-C167-469F-A0F4-7564BC93A62F}"/>
              </a:ext>
            </a:extLst>
          </p:cNvPr>
          <p:cNvGrpSpPr/>
          <p:nvPr/>
        </p:nvGrpSpPr>
        <p:grpSpPr>
          <a:xfrm>
            <a:off x="3303288" y="4009196"/>
            <a:ext cx="422139" cy="422139"/>
            <a:chOff x="521776" y="2174298"/>
            <a:chExt cx="397565" cy="397565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F2E81D0F-DC05-4169-8259-1C9F4E3DABCB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strela: 5 Pontas 25">
              <a:extLst>
                <a:ext uri="{FF2B5EF4-FFF2-40B4-BE49-F238E27FC236}">
                  <a16:creationId xmlns:a16="http://schemas.microsoft.com/office/drawing/2014/main" id="{75BDB649-4883-4CBE-8EBF-6477F3ADBDD6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904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>
            <a:extLst>
              <a:ext uri="{FF2B5EF4-FFF2-40B4-BE49-F238E27FC236}">
                <a16:creationId xmlns:a16="http://schemas.microsoft.com/office/drawing/2014/main" id="{2E0FE31A-7234-4457-AAFB-8174BD477467}"/>
              </a:ext>
            </a:extLst>
          </p:cNvPr>
          <p:cNvSpPr/>
          <p:nvPr/>
        </p:nvSpPr>
        <p:spPr>
          <a:xfrm>
            <a:off x="6666036" y="0"/>
            <a:ext cx="24779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5A099B2B-AD4C-46D5-BBCB-726D9540FB87}"/>
              </a:ext>
            </a:extLst>
          </p:cNvPr>
          <p:cNvGrpSpPr/>
          <p:nvPr/>
        </p:nvGrpSpPr>
        <p:grpSpPr>
          <a:xfrm>
            <a:off x="7494264" y="333681"/>
            <a:ext cx="1118288" cy="6019616"/>
            <a:chOff x="10396036" y="385506"/>
            <a:chExt cx="1118288" cy="6019616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39B37963-97C4-4372-A7D1-7790CFAC4214}"/>
                </a:ext>
              </a:extLst>
            </p:cNvPr>
            <p:cNvSpPr/>
            <p:nvPr/>
          </p:nvSpPr>
          <p:spPr>
            <a:xfrm>
              <a:off x="10939680" y="385506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456A41DE-ECAE-4973-A2E6-E14769FBF704}"/>
                </a:ext>
              </a:extLst>
            </p:cNvPr>
            <p:cNvSpPr/>
            <p:nvPr/>
          </p:nvSpPr>
          <p:spPr>
            <a:xfrm>
              <a:off x="10416792" y="912630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2EA63131-75D0-400E-BF63-E51F7BBE2C3B}"/>
                </a:ext>
              </a:extLst>
            </p:cNvPr>
            <p:cNvSpPr/>
            <p:nvPr/>
          </p:nvSpPr>
          <p:spPr>
            <a:xfrm>
              <a:off x="10917108" y="1392463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A64F9903-C80F-4D23-9E9D-AABF4A0B88A1}"/>
                </a:ext>
              </a:extLst>
            </p:cNvPr>
            <p:cNvSpPr/>
            <p:nvPr/>
          </p:nvSpPr>
          <p:spPr>
            <a:xfrm>
              <a:off x="10445238" y="201950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0268BFB7-614E-4CC7-9032-FB64B74AE782}"/>
                </a:ext>
              </a:extLst>
            </p:cNvPr>
            <p:cNvSpPr/>
            <p:nvPr/>
          </p:nvSpPr>
          <p:spPr>
            <a:xfrm>
              <a:off x="11360330" y="204059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FDEBA9F5-6B0A-41F5-9B0B-19ACA7D18E8E}"/>
                </a:ext>
              </a:extLst>
            </p:cNvPr>
            <p:cNvSpPr/>
            <p:nvPr/>
          </p:nvSpPr>
          <p:spPr>
            <a:xfrm>
              <a:off x="11369468" y="928690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AB831DB3-4D51-4C55-905D-4DBF4086327B}"/>
                </a:ext>
              </a:extLst>
            </p:cNvPr>
            <p:cNvSpPr/>
            <p:nvPr/>
          </p:nvSpPr>
          <p:spPr>
            <a:xfrm>
              <a:off x="10445238" y="291576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8117D423-4AE7-4CD0-8C8A-10235BCA27BB}"/>
                </a:ext>
              </a:extLst>
            </p:cNvPr>
            <p:cNvSpPr/>
            <p:nvPr/>
          </p:nvSpPr>
          <p:spPr>
            <a:xfrm>
              <a:off x="10939680" y="246596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A7881F2D-7EEC-4ECF-B8B3-F85756297A12}"/>
                </a:ext>
              </a:extLst>
            </p:cNvPr>
            <p:cNvSpPr/>
            <p:nvPr/>
          </p:nvSpPr>
          <p:spPr>
            <a:xfrm>
              <a:off x="11362303" y="2906443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B5623FF0-27C8-4E1F-8B89-24BCEF35E128}"/>
                </a:ext>
              </a:extLst>
            </p:cNvPr>
            <p:cNvSpPr/>
            <p:nvPr/>
          </p:nvSpPr>
          <p:spPr>
            <a:xfrm>
              <a:off x="10937223" y="332473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1D35EFFC-0055-45E0-8D1E-B17727420C47}"/>
                </a:ext>
              </a:extLst>
            </p:cNvPr>
            <p:cNvSpPr/>
            <p:nvPr/>
          </p:nvSpPr>
          <p:spPr>
            <a:xfrm>
              <a:off x="10918924" y="3321034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B4F73F8E-0B35-40B4-9662-BA499BA3A1E2}"/>
                </a:ext>
              </a:extLst>
            </p:cNvPr>
            <p:cNvSpPr/>
            <p:nvPr/>
          </p:nvSpPr>
          <p:spPr>
            <a:xfrm>
              <a:off x="10396036" y="384815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1EB60401-382B-4E51-9CEF-82ADB7FAB75D}"/>
                </a:ext>
              </a:extLst>
            </p:cNvPr>
            <p:cNvSpPr/>
            <p:nvPr/>
          </p:nvSpPr>
          <p:spPr>
            <a:xfrm>
              <a:off x="10896352" y="4327991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8FE58DEB-995B-4802-9C27-2BCF1B63DA00}"/>
                </a:ext>
              </a:extLst>
            </p:cNvPr>
            <p:cNvSpPr/>
            <p:nvPr/>
          </p:nvSpPr>
          <p:spPr>
            <a:xfrm>
              <a:off x="10424482" y="495503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43117304-706C-4BA4-A76B-5D7FD6BECB7C}"/>
                </a:ext>
              </a:extLst>
            </p:cNvPr>
            <p:cNvSpPr/>
            <p:nvPr/>
          </p:nvSpPr>
          <p:spPr>
            <a:xfrm>
              <a:off x="11339574" y="497612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3F2B632C-FD4B-438C-BF3D-70EAD706E98C}"/>
                </a:ext>
              </a:extLst>
            </p:cNvPr>
            <p:cNvSpPr/>
            <p:nvPr/>
          </p:nvSpPr>
          <p:spPr>
            <a:xfrm>
              <a:off x="11348712" y="386421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170DA909-4E89-4E78-9E42-E51188E5F834}"/>
                </a:ext>
              </a:extLst>
            </p:cNvPr>
            <p:cNvSpPr/>
            <p:nvPr/>
          </p:nvSpPr>
          <p:spPr>
            <a:xfrm>
              <a:off x="10424482" y="5851296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5272494B-A731-40D6-8E7A-DAE216FB078A}"/>
                </a:ext>
              </a:extLst>
            </p:cNvPr>
            <p:cNvSpPr/>
            <p:nvPr/>
          </p:nvSpPr>
          <p:spPr>
            <a:xfrm>
              <a:off x="10918924" y="540149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C04BD1B9-EB41-4480-B73F-951FA545A5AE}"/>
                </a:ext>
              </a:extLst>
            </p:cNvPr>
            <p:cNvSpPr/>
            <p:nvPr/>
          </p:nvSpPr>
          <p:spPr>
            <a:xfrm>
              <a:off x="11341547" y="5841971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98735612-64BD-48AD-8577-CE12CF0D873B}"/>
                </a:ext>
              </a:extLst>
            </p:cNvPr>
            <p:cNvSpPr/>
            <p:nvPr/>
          </p:nvSpPr>
          <p:spPr>
            <a:xfrm>
              <a:off x="10916467" y="6260266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F65A007A-3CE6-4455-9983-BDFC3FC759BE}"/>
              </a:ext>
            </a:extLst>
          </p:cNvPr>
          <p:cNvGrpSpPr/>
          <p:nvPr/>
        </p:nvGrpSpPr>
        <p:grpSpPr>
          <a:xfrm>
            <a:off x="6140004" y="370082"/>
            <a:ext cx="1118288" cy="5492492"/>
            <a:chOff x="10396036" y="912630"/>
            <a:chExt cx="1118288" cy="5492492"/>
          </a:xfrm>
        </p:grpSpPr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102DB076-FA8D-4588-AD6E-ADB63728B61D}"/>
                </a:ext>
              </a:extLst>
            </p:cNvPr>
            <p:cNvSpPr/>
            <p:nvPr/>
          </p:nvSpPr>
          <p:spPr>
            <a:xfrm>
              <a:off x="10416792" y="912630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9F69B906-3D26-4D5C-A9F1-A3055CF4FBD5}"/>
                </a:ext>
              </a:extLst>
            </p:cNvPr>
            <p:cNvSpPr/>
            <p:nvPr/>
          </p:nvSpPr>
          <p:spPr>
            <a:xfrm>
              <a:off x="10917108" y="1392463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E29D3BC0-F8DD-4366-B7F8-29058E4977A6}"/>
                </a:ext>
              </a:extLst>
            </p:cNvPr>
            <p:cNvSpPr/>
            <p:nvPr/>
          </p:nvSpPr>
          <p:spPr>
            <a:xfrm>
              <a:off x="10445238" y="201950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id="{5048A3FB-D633-47D7-A895-2274AFD12566}"/>
                </a:ext>
              </a:extLst>
            </p:cNvPr>
            <p:cNvSpPr/>
            <p:nvPr/>
          </p:nvSpPr>
          <p:spPr>
            <a:xfrm>
              <a:off x="11360330" y="204059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15F6B5F7-2ACE-49F0-8A3C-999C9272AB87}"/>
                </a:ext>
              </a:extLst>
            </p:cNvPr>
            <p:cNvSpPr/>
            <p:nvPr/>
          </p:nvSpPr>
          <p:spPr>
            <a:xfrm>
              <a:off x="11369468" y="928690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3C92EE16-4E0B-498F-BD93-BA738069961F}"/>
                </a:ext>
              </a:extLst>
            </p:cNvPr>
            <p:cNvSpPr/>
            <p:nvPr/>
          </p:nvSpPr>
          <p:spPr>
            <a:xfrm>
              <a:off x="10445238" y="291576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4078F153-5808-4F38-A244-E03FE88C5995}"/>
                </a:ext>
              </a:extLst>
            </p:cNvPr>
            <p:cNvSpPr/>
            <p:nvPr/>
          </p:nvSpPr>
          <p:spPr>
            <a:xfrm>
              <a:off x="10939680" y="2465969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F8F442C4-8663-4DD7-B6C8-2ED818005852}"/>
                </a:ext>
              </a:extLst>
            </p:cNvPr>
            <p:cNvSpPr/>
            <p:nvPr/>
          </p:nvSpPr>
          <p:spPr>
            <a:xfrm>
              <a:off x="11362303" y="2906443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Elipse 98">
              <a:extLst>
                <a:ext uri="{FF2B5EF4-FFF2-40B4-BE49-F238E27FC236}">
                  <a16:creationId xmlns:a16="http://schemas.microsoft.com/office/drawing/2014/main" id="{0272B656-2E2F-425C-90A5-C19C2622A762}"/>
                </a:ext>
              </a:extLst>
            </p:cNvPr>
            <p:cNvSpPr/>
            <p:nvPr/>
          </p:nvSpPr>
          <p:spPr>
            <a:xfrm>
              <a:off x="10937223" y="332473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E380031D-C712-4469-BCF6-02D878989FDF}"/>
                </a:ext>
              </a:extLst>
            </p:cNvPr>
            <p:cNvSpPr/>
            <p:nvPr/>
          </p:nvSpPr>
          <p:spPr>
            <a:xfrm>
              <a:off x="10918924" y="3321034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63E7BC61-966D-4B47-93E7-C807C546D88A}"/>
                </a:ext>
              </a:extLst>
            </p:cNvPr>
            <p:cNvSpPr/>
            <p:nvPr/>
          </p:nvSpPr>
          <p:spPr>
            <a:xfrm>
              <a:off x="10396036" y="384815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D12959EA-B9F5-4636-A46B-4BDA2D17F8B6}"/>
                </a:ext>
              </a:extLst>
            </p:cNvPr>
            <p:cNvSpPr/>
            <p:nvPr/>
          </p:nvSpPr>
          <p:spPr>
            <a:xfrm>
              <a:off x="10896352" y="4327991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120CDC49-3D7E-48AE-B742-0A8EE201E511}"/>
                </a:ext>
              </a:extLst>
            </p:cNvPr>
            <p:cNvSpPr/>
            <p:nvPr/>
          </p:nvSpPr>
          <p:spPr>
            <a:xfrm>
              <a:off x="10424482" y="495503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E9BE477C-2BD7-41FE-8D57-C3C0B5AD1E70}"/>
                </a:ext>
              </a:extLst>
            </p:cNvPr>
            <p:cNvSpPr/>
            <p:nvPr/>
          </p:nvSpPr>
          <p:spPr>
            <a:xfrm>
              <a:off x="11339574" y="497612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BCC814C6-C59C-46D6-BA94-69BF5DEE6F98}"/>
                </a:ext>
              </a:extLst>
            </p:cNvPr>
            <p:cNvSpPr/>
            <p:nvPr/>
          </p:nvSpPr>
          <p:spPr>
            <a:xfrm>
              <a:off x="11348712" y="3864218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6EE29BEC-C825-4DCA-BC77-F0038674263C}"/>
                </a:ext>
              </a:extLst>
            </p:cNvPr>
            <p:cNvSpPr/>
            <p:nvPr/>
          </p:nvSpPr>
          <p:spPr>
            <a:xfrm>
              <a:off x="10424482" y="5851296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7243C1F7-78AD-49C4-834F-961E36A1D136}"/>
                </a:ext>
              </a:extLst>
            </p:cNvPr>
            <p:cNvSpPr/>
            <p:nvPr/>
          </p:nvSpPr>
          <p:spPr>
            <a:xfrm>
              <a:off x="10918924" y="5401497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BCFC6222-5044-48CB-B8D8-BDD9FEFCB0F6}"/>
                </a:ext>
              </a:extLst>
            </p:cNvPr>
            <p:cNvSpPr/>
            <p:nvPr/>
          </p:nvSpPr>
          <p:spPr>
            <a:xfrm>
              <a:off x="11341547" y="5841971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383FEA86-D72F-4F23-B5C3-38B175CED75C}"/>
                </a:ext>
              </a:extLst>
            </p:cNvPr>
            <p:cNvSpPr/>
            <p:nvPr/>
          </p:nvSpPr>
          <p:spPr>
            <a:xfrm>
              <a:off x="10916467" y="6260266"/>
              <a:ext cx="144856" cy="14485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4" name="Imagem 33" descr="Uma imagem contendo branco, beisebol, homem, preto&#10;&#10;Descrição gerada automaticamente">
            <a:extLst>
              <a:ext uri="{FF2B5EF4-FFF2-40B4-BE49-F238E27FC236}">
                <a16:creationId xmlns:a16="http://schemas.microsoft.com/office/drawing/2014/main" id="{263959D4-FEFE-4484-B522-EDE3123DE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3" r="35276" b="3244"/>
          <a:stretch/>
        </p:blipFill>
        <p:spPr>
          <a:xfrm>
            <a:off x="4453642" y="504703"/>
            <a:ext cx="3133804" cy="6353298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0BDF39A7-4B5A-4A9A-A2DF-B0D1B2F961C3}"/>
              </a:ext>
            </a:extLst>
          </p:cNvPr>
          <p:cNvSpPr/>
          <p:nvPr/>
        </p:nvSpPr>
        <p:spPr>
          <a:xfrm>
            <a:off x="7849224" y="4879815"/>
            <a:ext cx="1294776" cy="1289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B9FA35CA-C219-4CD8-B90E-1332AAD81D1B}"/>
              </a:ext>
            </a:extLst>
          </p:cNvPr>
          <p:cNvSpPr/>
          <p:nvPr/>
        </p:nvSpPr>
        <p:spPr>
          <a:xfrm>
            <a:off x="7849224" y="3485581"/>
            <a:ext cx="1294776" cy="12895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DF47BE19-077B-49DD-AC74-195302871641}"/>
              </a:ext>
            </a:extLst>
          </p:cNvPr>
          <p:cNvSpPr/>
          <p:nvPr/>
        </p:nvSpPr>
        <p:spPr>
          <a:xfrm>
            <a:off x="7845673" y="697113"/>
            <a:ext cx="1294776" cy="12895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DB9EC1C0-CF66-4F8E-A9AA-F625D5D17C68}"/>
              </a:ext>
            </a:extLst>
          </p:cNvPr>
          <p:cNvSpPr/>
          <p:nvPr/>
        </p:nvSpPr>
        <p:spPr>
          <a:xfrm>
            <a:off x="7849224" y="2091347"/>
            <a:ext cx="1294776" cy="1289548"/>
          </a:xfrm>
          <a:prstGeom prst="rect">
            <a:avLst/>
          </a:prstGeom>
          <a:solidFill>
            <a:srgbClr val="604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 descr="Uma imagem contendo animal, peixe, preto&#10;&#10;Descrição gerada automaticamente">
            <a:extLst>
              <a:ext uri="{FF2B5EF4-FFF2-40B4-BE49-F238E27FC236}">
                <a16:creationId xmlns:a16="http://schemas.microsoft.com/office/drawing/2014/main" id="{E8AC3D16-9782-433E-8C43-5F6F11A6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r="9857" b="34010"/>
          <a:stretch/>
        </p:blipFill>
        <p:spPr>
          <a:xfrm>
            <a:off x="-88676" y="-2980986"/>
            <a:ext cx="6883418" cy="452558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9498F0D-30DC-414E-B136-E57DAAFF63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135886" y="1901228"/>
            <a:ext cx="6363626" cy="4956772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1038AB-B3DE-41BD-885C-FDD0959D513D}"/>
              </a:ext>
            </a:extLst>
          </p:cNvPr>
          <p:cNvGrpSpPr/>
          <p:nvPr/>
        </p:nvGrpSpPr>
        <p:grpSpPr>
          <a:xfrm>
            <a:off x="2519869" y="444637"/>
            <a:ext cx="252476" cy="252476"/>
            <a:chOff x="521776" y="2174298"/>
            <a:chExt cx="397565" cy="397565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D94E6EC5-A2D9-4B13-B99B-EA07653CA8E0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strela: 5 Pontas 27">
              <a:extLst>
                <a:ext uri="{FF2B5EF4-FFF2-40B4-BE49-F238E27FC236}">
                  <a16:creationId xmlns:a16="http://schemas.microsoft.com/office/drawing/2014/main" id="{91BA7F71-B14D-4869-AE18-8ACF650F1DAA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17935AA-584E-4BA3-BF2B-1F424AE627DA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CEE409-9109-4CC1-ABA1-63FC52F33ED1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28559063-B979-4B71-A046-08F2E84E57FC}"/>
              </a:ext>
            </a:extLst>
          </p:cNvPr>
          <p:cNvGrpSpPr/>
          <p:nvPr/>
        </p:nvGrpSpPr>
        <p:grpSpPr>
          <a:xfrm>
            <a:off x="2007117" y="2553650"/>
            <a:ext cx="4886251" cy="3909001"/>
            <a:chOff x="1711842" y="1315400"/>
            <a:chExt cx="4886251" cy="3909001"/>
          </a:xfrm>
        </p:grpSpPr>
        <p:pic>
          <p:nvPicPr>
            <p:cNvPr id="4" name="Imagem 3" descr="Cama de solteiro&#10;&#10;Descrição gerada automaticamente">
              <a:extLst>
                <a:ext uri="{FF2B5EF4-FFF2-40B4-BE49-F238E27FC236}">
                  <a16:creationId xmlns:a16="http://schemas.microsoft.com/office/drawing/2014/main" id="{21BBBF57-E71F-427A-B4CE-90597421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842" y="1315400"/>
              <a:ext cx="4886251" cy="3909001"/>
            </a:xfrm>
            <a:prstGeom prst="rect">
              <a:avLst/>
            </a:prstGeom>
          </p:spPr>
        </p:pic>
        <p:pic>
          <p:nvPicPr>
            <p:cNvPr id="41" name="Imagem 40" descr="Uma imagem contendo comida&#10;&#10;Descrição gerada automaticamente">
              <a:extLst>
                <a:ext uri="{FF2B5EF4-FFF2-40B4-BE49-F238E27FC236}">
                  <a16:creationId xmlns:a16="http://schemas.microsoft.com/office/drawing/2014/main" id="{0557698A-CD7D-4363-AAD9-EF9EDA29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944" y="3179935"/>
              <a:ext cx="1952154" cy="1561723"/>
            </a:xfrm>
            <a:prstGeom prst="rect">
              <a:avLst/>
            </a:prstGeom>
          </p:spPr>
        </p:pic>
        <p:pic>
          <p:nvPicPr>
            <p:cNvPr id="39" name="Imagem 38" descr="Uma imagem contendo mesa, bolo, branco, decorado&#10;&#10;Descrição gerada automaticamente">
              <a:extLst>
                <a:ext uri="{FF2B5EF4-FFF2-40B4-BE49-F238E27FC236}">
                  <a16:creationId xmlns:a16="http://schemas.microsoft.com/office/drawing/2014/main" id="{A260AB43-73FC-4EF0-ACD2-76276BE61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043" y="2964439"/>
              <a:ext cx="2123716" cy="1698973"/>
            </a:xfrm>
            <a:prstGeom prst="rect">
              <a:avLst/>
            </a:prstGeom>
          </p:spPr>
        </p:pic>
      </p:grpSp>
      <p:pic>
        <p:nvPicPr>
          <p:cNvPr id="43" name="Imagem 42">
            <a:extLst>
              <a:ext uri="{FF2B5EF4-FFF2-40B4-BE49-F238E27FC236}">
                <a16:creationId xmlns:a16="http://schemas.microsoft.com/office/drawing/2014/main" id="{93AFA461-5275-487E-B751-155CA514C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5" t="23407" r="-122" b="35357"/>
          <a:stretch/>
        </p:blipFill>
        <p:spPr>
          <a:xfrm>
            <a:off x="224389" y="4110062"/>
            <a:ext cx="2518974" cy="1467685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010F14FF-C7FF-487D-A88B-56EDDA651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6" t="37068" r="3357" b="18853"/>
          <a:stretch/>
        </p:blipFill>
        <p:spPr>
          <a:xfrm>
            <a:off x="241833" y="5148009"/>
            <a:ext cx="2299653" cy="1568877"/>
          </a:xfrm>
          <a:prstGeom prst="rect">
            <a:avLst/>
          </a:prstGeom>
        </p:spPr>
      </p:pic>
      <p:sp>
        <p:nvSpPr>
          <p:cNvPr id="83" name="CaixaDeTexto 82">
            <a:extLst>
              <a:ext uri="{FF2B5EF4-FFF2-40B4-BE49-F238E27FC236}">
                <a16:creationId xmlns:a16="http://schemas.microsoft.com/office/drawing/2014/main" id="{B7D71B87-D50D-4CD6-9F87-499B0B2720F4}"/>
              </a:ext>
            </a:extLst>
          </p:cNvPr>
          <p:cNvSpPr txBox="1"/>
          <p:nvPr/>
        </p:nvSpPr>
        <p:spPr>
          <a:xfrm>
            <a:off x="1994802" y="111691"/>
            <a:ext cx="2918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Moodboard</a:t>
            </a:r>
            <a:r>
              <a:rPr lang="pt-BR" sz="44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 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pic>
        <p:nvPicPr>
          <p:cNvPr id="85" name="Imagem 84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91916EDC-5BBE-41DF-8D27-5234F92DF2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1" t="34390" r="30551" b="46799"/>
          <a:stretch/>
        </p:blipFill>
        <p:spPr>
          <a:xfrm>
            <a:off x="2493965" y="1194665"/>
            <a:ext cx="3157223" cy="1475189"/>
          </a:xfrm>
          <a:prstGeom prst="rect">
            <a:avLst/>
          </a:prstGeom>
        </p:spPr>
      </p:pic>
      <p:pic>
        <p:nvPicPr>
          <p:cNvPr id="3" name="Imagem 2" descr="Uma imagem contendo prato, preto, mesa, pequeno&#10;&#10;Descrição gerada automaticamente">
            <a:extLst>
              <a:ext uri="{FF2B5EF4-FFF2-40B4-BE49-F238E27FC236}">
                <a16:creationId xmlns:a16="http://schemas.microsoft.com/office/drawing/2014/main" id="{EA975111-440C-4827-9498-547F0185E5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0" y="2810005"/>
            <a:ext cx="1905390" cy="1902560"/>
          </a:xfrm>
          <a:prstGeom prst="rect">
            <a:avLst/>
          </a:prstGeom>
        </p:spPr>
      </p:pic>
      <p:pic>
        <p:nvPicPr>
          <p:cNvPr id="32" name="Imagem 31" descr="Uma imagem contendo edifício, mesa&#10;&#10;Descrição gerada automaticamente">
            <a:extLst>
              <a:ext uri="{FF2B5EF4-FFF2-40B4-BE49-F238E27FC236}">
                <a16:creationId xmlns:a16="http://schemas.microsoft.com/office/drawing/2014/main" id="{59D8E18E-204A-4567-A629-4D9987749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39" y="790639"/>
            <a:ext cx="2761044" cy="22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0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9130725-C509-4E12-A8D7-D315FAD30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/>
          <a:stretch/>
        </p:blipFill>
        <p:spPr>
          <a:xfrm>
            <a:off x="138815" y="2607624"/>
            <a:ext cx="2121152" cy="160665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6100B92-AAAB-448C-A639-3EE2E67C5B81}"/>
              </a:ext>
            </a:extLst>
          </p:cNvPr>
          <p:cNvSpPr/>
          <p:nvPr/>
        </p:nvSpPr>
        <p:spPr>
          <a:xfrm>
            <a:off x="180474" y="144379"/>
            <a:ext cx="8771021" cy="653314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71021"/>
                      <a:gd name="connsiteY0" fmla="*/ 0 h 6533147"/>
                      <a:gd name="connsiteX1" fmla="*/ 586984 w 8771021"/>
                      <a:gd name="connsiteY1" fmla="*/ 0 h 6533147"/>
                      <a:gd name="connsiteX2" fmla="*/ 998547 w 8771021"/>
                      <a:gd name="connsiteY2" fmla="*/ 0 h 6533147"/>
                      <a:gd name="connsiteX3" fmla="*/ 1848661 w 8771021"/>
                      <a:gd name="connsiteY3" fmla="*/ 0 h 6533147"/>
                      <a:gd name="connsiteX4" fmla="*/ 2435645 w 8771021"/>
                      <a:gd name="connsiteY4" fmla="*/ 0 h 6533147"/>
                      <a:gd name="connsiteX5" fmla="*/ 3022629 w 8771021"/>
                      <a:gd name="connsiteY5" fmla="*/ 0 h 6533147"/>
                      <a:gd name="connsiteX6" fmla="*/ 3872743 w 8771021"/>
                      <a:gd name="connsiteY6" fmla="*/ 0 h 6533147"/>
                      <a:gd name="connsiteX7" fmla="*/ 4372017 w 8771021"/>
                      <a:gd name="connsiteY7" fmla="*/ 0 h 6533147"/>
                      <a:gd name="connsiteX8" fmla="*/ 5222131 w 8771021"/>
                      <a:gd name="connsiteY8" fmla="*/ 0 h 6533147"/>
                      <a:gd name="connsiteX9" fmla="*/ 6072245 w 8771021"/>
                      <a:gd name="connsiteY9" fmla="*/ 0 h 6533147"/>
                      <a:gd name="connsiteX10" fmla="*/ 6746939 w 8771021"/>
                      <a:gd name="connsiteY10" fmla="*/ 0 h 6533147"/>
                      <a:gd name="connsiteX11" fmla="*/ 7597054 w 8771021"/>
                      <a:gd name="connsiteY11" fmla="*/ 0 h 6533147"/>
                      <a:gd name="connsiteX12" fmla="*/ 8184037 w 8771021"/>
                      <a:gd name="connsiteY12" fmla="*/ 0 h 6533147"/>
                      <a:gd name="connsiteX13" fmla="*/ 8771021 w 8771021"/>
                      <a:gd name="connsiteY13" fmla="*/ 0 h 6533147"/>
                      <a:gd name="connsiteX14" fmla="*/ 8771021 w 8771021"/>
                      <a:gd name="connsiteY14" fmla="*/ 718646 h 6533147"/>
                      <a:gd name="connsiteX15" fmla="*/ 8771021 w 8771021"/>
                      <a:gd name="connsiteY15" fmla="*/ 1371961 h 6533147"/>
                      <a:gd name="connsiteX16" fmla="*/ 8771021 w 8771021"/>
                      <a:gd name="connsiteY16" fmla="*/ 2025276 h 6533147"/>
                      <a:gd name="connsiteX17" fmla="*/ 8771021 w 8771021"/>
                      <a:gd name="connsiteY17" fmla="*/ 2743922 h 6533147"/>
                      <a:gd name="connsiteX18" fmla="*/ 8771021 w 8771021"/>
                      <a:gd name="connsiteY18" fmla="*/ 3462568 h 6533147"/>
                      <a:gd name="connsiteX19" fmla="*/ 8771021 w 8771021"/>
                      <a:gd name="connsiteY19" fmla="*/ 4181214 h 6533147"/>
                      <a:gd name="connsiteX20" fmla="*/ 8771021 w 8771021"/>
                      <a:gd name="connsiteY20" fmla="*/ 4638534 h 6533147"/>
                      <a:gd name="connsiteX21" fmla="*/ 8771021 w 8771021"/>
                      <a:gd name="connsiteY21" fmla="*/ 5161186 h 6533147"/>
                      <a:gd name="connsiteX22" fmla="*/ 8771021 w 8771021"/>
                      <a:gd name="connsiteY22" fmla="*/ 5879832 h 6533147"/>
                      <a:gd name="connsiteX23" fmla="*/ 8771021 w 8771021"/>
                      <a:gd name="connsiteY23" fmla="*/ 6533147 h 6533147"/>
                      <a:gd name="connsiteX24" fmla="*/ 8271747 w 8771021"/>
                      <a:gd name="connsiteY24" fmla="*/ 6533147 h 6533147"/>
                      <a:gd name="connsiteX25" fmla="*/ 7860184 w 8771021"/>
                      <a:gd name="connsiteY25" fmla="*/ 6533147 h 6533147"/>
                      <a:gd name="connsiteX26" fmla="*/ 7448621 w 8771021"/>
                      <a:gd name="connsiteY26" fmla="*/ 6533147 h 6533147"/>
                      <a:gd name="connsiteX27" fmla="*/ 6773927 w 8771021"/>
                      <a:gd name="connsiteY27" fmla="*/ 6533147 h 6533147"/>
                      <a:gd name="connsiteX28" fmla="*/ 6274653 w 8771021"/>
                      <a:gd name="connsiteY28" fmla="*/ 6533147 h 6533147"/>
                      <a:gd name="connsiteX29" fmla="*/ 5512249 w 8771021"/>
                      <a:gd name="connsiteY29" fmla="*/ 6533147 h 6533147"/>
                      <a:gd name="connsiteX30" fmla="*/ 5012976 w 8771021"/>
                      <a:gd name="connsiteY30" fmla="*/ 6533147 h 6533147"/>
                      <a:gd name="connsiteX31" fmla="*/ 4250572 w 8771021"/>
                      <a:gd name="connsiteY31" fmla="*/ 6533147 h 6533147"/>
                      <a:gd name="connsiteX32" fmla="*/ 3839008 w 8771021"/>
                      <a:gd name="connsiteY32" fmla="*/ 6533147 h 6533147"/>
                      <a:gd name="connsiteX33" fmla="*/ 3076604 w 8771021"/>
                      <a:gd name="connsiteY33" fmla="*/ 6533147 h 6533147"/>
                      <a:gd name="connsiteX34" fmla="*/ 2577331 w 8771021"/>
                      <a:gd name="connsiteY34" fmla="*/ 6533147 h 6533147"/>
                      <a:gd name="connsiteX35" fmla="*/ 2165767 w 8771021"/>
                      <a:gd name="connsiteY35" fmla="*/ 6533147 h 6533147"/>
                      <a:gd name="connsiteX36" fmla="*/ 1666494 w 8771021"/>
                      <a:gd name="connsiteY36" fmla="*/ 6533147 h 6533147"/>
                      <a:gd name="connsiteX37" fmla="*/ 904090 w 8771021"/>
                      <a:gd name="connsiteY37" fmla="*/ 6533147 h 6533147"/>
                      <a:gd name="connsiteX38" fmla="*/ 0 w 8771021"/>
                      <a:gd name="connsiteY38" fmla="*/ 6533147 h 6533147"/>
                      <a:gd name="connsiteX39" fmla="*/ 0 w 8771021"/>
                      <a:gd name="connsiteY39" fmla="*/ 6075827 h 6533147"/>
                      <a:gd name="connsiteX40" fmla="*/ 0 w 8771021"/>
                      <a:gd name="connsiteY40" fmla="*/ 5618506 h 6533147"/>
                      <a:gd name="connsiteX41" fmla="*/ 0 w 8771021"/>
                      <a:gd name="connsiteY41" fmla="*/ 4899860 h 6533147"/>
                      <a:gd name="connsiteX42" fmla="*/ 0 w 8771021"/>
                      <a:gd name="connsiteY42" fmla="*/ 4442540 h 6533147"/>
                      <a:gd name="connsiteX43" fmla="*/ 0 w 8771021"/>
                      <a:gd name="connsiteY43" fmla="*/ 3789225 h 6533147"/>
                      <a:gd name="connsiteX44" fmla="*/ 0 w 8771021"/>
                      <a:gd name="connsiteY44" fmla="*/ 3266574 h 6533147"/>
                      <a:gd name="connsiteX45" fmla="*/ 0 w 8771021"/>
                      <a:gd name="connsiteY45" fmla="*/ 2613259 h 6533147"/>
                      <a:gd name="connsiteX46" fmla="*/ 0 w 8771021"/>
                      <a:gd name="connsiteY46" fmla="*/ 1959944 h 6533147"/>
                      <a:gd name="connsiteX47" fmla="*/ 0 w 8771021"/>
                      <a:gd name="connsiteY47" fmla="*/ 1306629 h 6533147"/>
                      <a:gd name="connsiteX48" fmla="*/ 0 w 8771021"/>
                      <a:gd name="connsiteY48" fmla="*/ 653315 h 6533147"/>
                      <a:gd name="connsiteX49" fmla="*/ 0 w 8771021"/>
                      <a:gd name="connsiteY49" fmla="*/ 0 h 653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771021" h="6533147" extrusionOk="0">
                        <a:moveTo>
                          <a:pt x="0" y="0"/>
                        </a:moveTo>
                        <a:cubicBezTo>
                          <a:pt x="224465" y="-7652"/>
                          <a:pt x="315426" y="-249"/>
                          <a:pt x="586984" y="0"/>
                        </a:cubicBezTo>
                        <a:cubicBezTo>
                          <a:pt x="858542" y="249"/>
                          <a:pt x="822621" y="-1872"/>
                          <a:pt x="998547" y="0"/>
                        </a:cubicBezTo>
                        <a:cubicBezTo>
                          <a:pt x="1174473" y="1872"/>
                          <a:pt x="1672769" y="-12344"/>
                          <a:pt x="1848661" y="0"/>
                        </a:cubicBezTo>
                        <a:cubicBezTo>
                          <a:pt x="2024553" y="12344"/>
                          <a:pt x="2288932" y="-22645"/>
                          <a:pt x="2435645" y="0"/>
                        </a:cubicBezTo>
                        <a:cubicBezTo>
                          <a:pt x="2582358" y="22645"/>
                          <a:pt x="2748697" y="13582"/>
                          <a:pt x="3022629" y="0"/>
                        </a:cubicBezTo>
                        <a:cubicBezTo>
                          <a:pt x="3296561" y="-13582"/>
                          <a:pt x="3675843" y="-24897"/>
                          <a:pt x="3872743" y="0"/>
                        </a:cubicBezTo>
                        <a:cubicBezTo>
                          <a:pt x="4069643" y="24897"/>
                          <a:pt x="4164989" y="-22442"/>
                          <a:pt x="4372017" y="0"/>
                        </a:cubicBezTo>
                        <a:cubicBezTo>
                          <a:pt x="4579045" y="22442"/>
                          <a:pt x="4966465" y="732"/>
                          <a:pt x="5222131" y="0"/>
                        </a:cubicBezTo>
                        <a:cubicBezTo>
                          <a:pt x="5477797" y="-732"/>
                          <a:pt x="5721171" y="25310"/>
                          <a:pt x="6072245" y="0"/>
                        </a:cubicBezTo>
                        <a:cubicBezTo>
                          <a:pt x="6423319" y="-25310"/>
                          <a:pt x="6442359" y="-22765"/>
                          <a:pt x="6746939" y="0"/>
                        </a:cubicBezTo>
                        <a:cubicBezTo>
                          <a:pt x="7051519" y="22765"/>
                          <a:pt x="7332315" y="4021"/>
                          <a:pt x="7597054" y="0"/>
                        </a:cubicBezTo>
                        <a:cubicBezTo>
                          <a:pt x="7861794" y="-4021"/>
                          <a:pt x="7949280" y="-28170"/>
                          <a:pt x="8184037" y="0"/>
                        </a:cubicBezTo>
                        <a:cubicBezTo>
                          <a:pt x="8418794" y="28170"/>
                          <a:pt x="8591068" y="-7180"/>
                          <a:pt x="8771021" y="0"/>
                        </a:cubicBezTo>
                        <a:cubicBezTo>
                          <a:pt x="8805314" y="240343"/>
                          <a:pt x="8780986" y="480872"/>
                          <a:pt x="8771021" y="718646"/>
                        </a:cubicBezTo>
                        <a:cubicBezTo>
                          <a:pt x="8761056" y="956420"/>
                          <a:pt x="8764966" y="1074736"/>
                          <a:pt x="8771021" y="1371961"/>
                        </a:cubicBezTo>
                        <a:cubicBezTo>
                          <a:pt x="8777076" y="1669187"/>
                          <a:pt x="8795462" y="1887365"/>
                          <a:pt x="8771021" y="2025276"/>
                        </a:cubicBezTo>
                        <a:cubicBezTo>
                          <a:pt x="8746580" y="2163187"/>
                          <a:pt x="8796996" y="2503745"/>
                          <a:pt x="8771021" y="2743922"/>
                        </a:cubicBezTo>
                        <a:cubicBezTo>
                          <a:pt x="8745046" y="2984099"/>
                          <a:pt x="8736138" y="3138460"/>
                          <a:pt x="8771021" y="3462568"/>
                        </a:cubicBezTo>
                        <a:cubicBezTo>
                          <a:pt x="8805904" y="3786676"/>
                          <a:pt x="8750857" y="3980989"/>
                          <a:pt x="8771021" y="4181214"/>
                        </a:cubicBezTo>
                        <a:cubicBezTo>
                          <a:pt x="8791185" y="4381439"/>
                          <a:pt x="8780350" y="4412644"/>
                          <a:pt x="8771021" y="4638534"/>
                        </a:cubicBezTo>
                        <a:cubicBezTo>
                          <a:pt x="8761692" y="4864424"/>
                          <a:pt x="8764150" y="5004634"/>
                          <a:pt x="8771021" y="5161186"/>
                        </a:cubicBezTo>
                        <a:cubicBezTo>
                          <a:pt x="8777892" y="5317738"/>
                          <a:pt x="8746987" y="5543863"/>
                          <a:pt x="8771021" y="5879832"/>
                        </a:cubicBezTo>
                        <a:cubicBezTo>
                          <a:pt x="8795055" y="6215801"/>
                          <a:pt x="8748400" y="6254274"/>
                          <a:pt x="8771021" y="6533147"/>
                        </a:cubicBezTo>
                        <a:cubicBezTo>
                          <a:pt x="8648918" y="6526312"/>
                          <a:pt x="8394370" y="6548296"/>
                          <a:pt x="8271747" y="6533147"/>
                        </a:cubicBezTo>
                        <a:cubicBezTo>
                          <a:pt x="8149124" y="6517998"/>
                          <a:pt x="7984032" y="6544046"/>
                          <a:pt x="7860184" y="6533147"/>
                        </a:cubicBezTo>
                        <a:cubicBezTo>
                          <a:pt x="7736336" y="6522248"/>
                          <a:pt x="7630178" y="6515860"/>
                          <a:pt x="7448621" y="6533147"/>
                        </a:cubicBezTo>
                        <a:cubicBezTo>
                          <a:pt x="7267064" y="6550434"/>
                          <a:pt x="7085634" y="6501151"/>
                          <a:pt x="6773927" y="6533147"/>
                        </a:cubicBezTo>
                        <a:cubicBezTo>
                          <a:pt x="6462220" y="6565143"/>
                          <a:pt x="6497800" y="6529318"/>
                          <a:pt x="6274653" y="6533147"/>
                        </a:cubicBezTo>
                        <a:cubicBezTo>
                          <a:pt x="6051506" y="6536976"/>
                          <a:pt x="5666141" y="6555969"/>
                          <a:pt x="5512249" y="6533147"/>
                        </a:cubicBezTo>
                        <a:cubicBezTo>
                          <a:pt x="5358357" y="6510325"/>
                          <a:pt x="5162571" y="6516734"/>
                          <a:pt x="5012976" y="6533147"/>
                        </a:cubicBezTo>
                        <a:cubicBezTo>
                          <a:pt x="4863381" y="6549560"/>
                          <a:pt x="4466481" y="6549166"/>
                          <a:pt x="4250572" y="6533147"/>
                        </a:cubicBezTo>
                        <a:cubicBezTo>
                          <a:pt x="4034663" y="6517128"/>
                          <a:pt x="3999024" y="6528717"/>
                          <a:pt x="3839008" y="6533147"/>
                        </a:cubicBezTo>
                        <a:cubicBezTo>
                          <a:pt x="3678992" y="6537577"/>
                          <a:pt x="3412370" y="6558211"/>
                          <a:pt x="3076604" y="6533147"/>
                        </a:cubicBezTo>
                        <a:cubicBezTo>
                          <a:pt x="2740838" y="6508083"/>
                          <a:pt x="2772393" y="6519786"/>
                          <a:pt x="2577331" y="6533147"/>
                        </a:cubicBezTo>
                        <a:cubicBezTo>
                          <a:pt x="2382269" y="6546508"/>
                          <a:pt x="2299679" y="6535575"/>
                          <a:pt x="2165767" y="6533147"/>
                        </a:cubicBezTo>
                        <a:cubicBezTo>
                          <a:pt x="2031855" y="6530719"/>
                          <a:pt x="1808743" y="6549126"/>
                          <a:pt x="1666494" y="6533147"/>
                        </a:cubicBezTo>
                        <a:cubicBezTo>
                          <a:pt x="1524245" y="6517168"/>
                          <a:pt x="1194550" y="6534905"/>
                          <a:pt x="904090" y="6533147"/>
                        </a:cubicBezTo>
                        <a:cubicBezTo>
                          <a:pt x="613630" y="6531389"/>
                          <a:pt x="239725" y="6498578"/>
                          <a:pt x="0" y="6533147"/>
                        </a:cubicBezTo>
                        <a:cubicBezTo>
                          <a:pt x="-6396" y="6363800"/>
                          <a:pt x="11667" y="6250867"/>
                          <a:pt x="0" y="6075827"/>
                        </a:cubicBezTo>
                        <a:cubicBezTo>
                          <a:pt x="-11667" y="5900787"/>
                          <a:pt x="-20919" y="5840904"/>
                          <a:pt x="0" y="5618506"/>
                        </a:cubicBezTo>
                        <a:cubicBezTo>
                          <a:pt x="20919" y="5396108"/>
                          <a:pt x="293" y="5219348"/>
                          <a:pt x="0" y="4899860"/>
                        </a:cubicBezTo>
                        <a:cubicBezTo>
                          <a:pt x="-293" y="4580372"/>
                          <a:pt x="-15798" y="4558635"/>
                          <a:pt x="0" y="4442540"/>
                        </a:cubicBezTo>
                        <a:cubicBezTo>
                          <a:pt x="15798" y="4326445"/>
                          <a:pt x="7779" y="3933162"/>
                          <a:pt x="0" y="3789225"/>
                        </a:cubicBezTo>
                        <a:cubicBezTo>
                          <a:pt x="-7779" y="3645289"/>
                          <a:pt x="11042" y="3492892"/>
                          <a:pt x="0" y="3266574"/>
                        </a:cubicBezTo>
                        <a:cubicBezTo>
                          <a:pt x="-11042" y="3040256"/>
                          <a:pt x="-10027" y="2819112"/>
                          <a:pt x="0" y="2613259"/>
                        </a:cubicBezTo>
                        <a:cubicBezTo>
                          <a:pt x="10027" y="2407407"/>
                          <a:pt x="-5835" y="2117942"/>
                          <a:pt x="0" y="1959944"/>
                        </a:cubicBezTo>
                        <a:cubicBezTo>
                          <a:pt x="5835" y="1801946"/>
                          <a:pt x="-29747" y="1483458"/>
                          <a:pt x="0" y="1306629"/>
                        </a:cubicBezTo>
                        <a:cubicBezTo>
                          <a:pt x="29747" y="1129801"/>
                          <a:pt x="-31091" y="815060"/>
                          <a:pt x="0" y="653315"/>
                        </a:cubicBezTo>
                        <a:cubicBezTo>
                          <a:pt x="31091" y="491570"/>
                          <a:pt x="583" y="3171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B7D71B87-D50D-4CD6-9F87-499B0B2720F4}"/>
              </a:ext>
            </a:extLst>
          </p:cNvPr>
          <p:cNvSpPr txBox="1"/>
          <p:nvPr/>
        </p:nvSpPr>
        <p:spPr>
          <a:xfrm>
            <a:off x="4934601" y="5532782"/>
            <a:ext cx="1401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Sugestões</a:t>
            </a:r>
            <a:r>
              <a:rPr lang="pt-BR" sz="44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 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pic>
        <p:nvPicPr>
          <p:cNvPr id="3" name="Imagem 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8955FDED-12F6-4E77-A225-5A7C06412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t="7008" r="18461" b="4243"/>
          <a:stretch/>
        </p:blipFill>
        <p:spPr>
          <a:xfrm>
            <a:off x="2276216" y="1106579"/>
            <a:ext cx="4885674" cy="4910145"/>
          </a:xfrm>
          <a:prstGeom prst="rect">
            <a:avLst/>
          </a:prstGeom>
        </p:spPr>
      </p:pic>
      <p:pic>
        <p:nvPicPr>
          <p:cNvPr id="5" name="Imagem 4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1FA18211-46A6-4D1C-A06B-C99DCCD06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6243">
            <a:off x="1942351" y="1271372"/>
            <a:ext cx="868147" cy="868147"/>
          </a:xfrm>
          <a:prstGeom prst="rect">
            <a:avLst/>
          </a:prstGeom>
        </p:spPr>
      </p:pic>
      <p:pic>
        <p:nvPicPr>
          <p:cNvPr id="13" name="Imagem 12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B055E9F8-91C8-41C0-8578-68B811A4E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15" flipH="1">
            <a:off x="1961076" y="3051096"/>
            <a:ext cx="868147" cy="868147"/>
          </a:xfrm>
          <a:prstGeom prst="rect">
            <a:avLst/>
          </a:prstGeom>
        </p:spPr>
      </p:pic>
      <p:pic>
        <p:nvPicPr>
          <p:cNvPr id="15" name="Imagem 14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EFC8FE93-8FED-4EEE-B41B-267F6618E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45270" flipH="1" flipV="1">
            <a:off x="2029528" y="4542747"/>
            <a:ext cx="799902" cy="799902"/>
          </a:xfrm>
          <a:prstGeom prst="rect">
            <a:avLst/>
          </a:prstGeom>
        </p:spPr>
      </p:pic>
      <p:pic>
        <p:nvPicPr>
          <p:cNvPr id="7" name="Imagem 6" descr="Cama de solteiro&#10;&#10;Descrição gerada automaticamente">
            <a:extLst>
              <a:ext uri="{FF2B5EF4-FFF2-40B4-BE49-F238E27FC236}">
                <a16:creationId xmlns:a16="http://schemas.microsoft.com/office/drawing/2014/main" id="{379C8BF0-5B53-433E-B9A1-0810DA5AA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119" y="285384"/>
            <a:ext cx="1723719" cy="1378975"/>
          </a:xfrm>
          <a:prstGeom prst="rect">
            <a:avLst/>
          </a:prstGeom>
        </p:spPr>
      </p:pic>
      <p:pic>
        <p:nvPicPr>
          <p:cNvPr id="11" name="Imagem 10" descr="Uma imagem contendo edifício, mesa&#10;&#10;Descrição gerada automaticamente">
            <a:extLst>
              <a:ext uri="{FF2B5EF4-FFF2-40B4-BE49-F238E27FC236}">
                <a16:creationId xmlns:a16="http://schemas.microsoft.com/office/drawing/2014/main" id="{DF883AA6-AB39-4024-BE4E-7C3583FC5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4" y="4722749"/>
            <a:ext cx="1497401" cy="1197921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5D53AEE6-53F1-4ED1-832F-DE1465586A7D}"/>
              </a:ext>
            </a:extLst>
          </p:cNvPr>
          <p:cNvGrpSpPr/>
          <p:nvPr/>
        </p:nvGrpSpPr>
        <p:grpSpPr>
          <a:xfrm flipH="1">
            <a:off x="3774997" y="216301"/>
            <a:ext cx="1457984" cy="944266"/>
            <a:chOff x="3774997" y="216301"/>
            <a:chExt cx="1457984" cy="944266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967BED8-877F-48BC-9C88-7F32E44B1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0" t="39340" r="7967" b="35124"/>
            <a:stretch/>
          </p:blipFill>
          <p:spPr>
            <a:xfrm>
              <a:off x="3774997" y="521985"/>
              <a:ext cx="1449268" cy="638582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465E5CE-B77D-43DE-B135-B3A4428B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0" t="39340" r="7967" b="35124"/>
            <a:stretch/>
          </p:blipFill>
          <p:spPr>
            <a:xfrm>
              <a:off x="3783713" y="216301"/>
              <a:ext cx="1449268" cy="638582"/>
            </a:xfrm>
            <a:prstGeom prst="rect">
              <a:avLst/>
            </a:prstGeom>
          </p:spPr>
        </p:pic>
      </p:grpSp>
      <p:pic>
        <p:nvPicPr>
          <p:cNvPr id="29" name="Imagem 28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0C0D83B7-9444-46AE-B859-63B8D8C9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4989" flipH="1" flipV="1">
            <a:off x="6298224" y="2513487"/>
            <a:ext cx="1012052" cy="1012052"/>
          </a:xfrm>
          <a:prstGeom prst="rect">
            <a:avLst/>
          </a:prstGeom>
        </p:spPr>
      </p:pic>
      <p:pic>
        <p:nvPicPr>
          <p:cNvPr id="20" name="Imagem 19" descr="Uma imagem contendo prato, preto, mesa, pequeno&#10;&#10;Descrição gerada automaticamente">
            <a:extLst>
              <a:ext uri="{FF2B5EF4-FFF2-40B4-BE49-F238E27FC236}">
                <a16:creationId xmlns:a16="http://schemas.microsoft.com/office/drawing/2014/main" id="{0D05AF7A-F76F-46A3-92B7-29679C7A7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47" y="2893655"/>
            <a:ext cx="1154817" cy="1153101"/>
          </a:xfrm>
          <a:prstGeom prst="rect">
            <a:avLst/>
          </a:prstGeom>
        </p:spPr>
      </p:pic>
      <p:pic>
        <p:nvPicPr>
          <p:cNvPr id="32" name="Imagem 31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24806822-977E-45AB-AB6F-8D758D43C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2937" flipH="1">
            <a:off x="6617585" y="721415"/>
            <a:ext cx="1121108" cy="1121108"/>
          </a:xfrm>
          <a:prstGeom prst="rect">
            <a:avLst/>
          </a:prstGeom>
        </p:spPr>
      </p:pic>
      <p:pic>
        <p:nvPicPr>
          <p:cNvPr id="22" name="Imagem 21" descr="Uma imagem contendo branco, beisebol, homem, preto&#10;&#10;Descrição gerada automaticamente">
            <a:extLst>
              <a:ext uri="{FF2B5EF4-FFF2-40B4-BE49-F238E27FC236}">
                <a16:creationId xmlns:a16="http://schemas.microsoft.com/office/drawing/2014/main" id="{4C608B69-AC0B-41CF-B229-61040E709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39" y="205406"/>
            <a:ext cx="2387902" cy="1910321"/>
          </a:xfrm>
          <a:prstGeom prst="rect">
            <a:avLst/>
          </a:prstGeom>
        </p:spPr>
      </p:pic>
      <p:pic>
        <p:nvPicPr>
          <p:cNvPr id="33" name="Imagem 32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46699D4B-A685-4D71-B452-801BCF9DF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799209" y="4191094"/>
            <a:ext cx="806902" cy="806902"/>
          </a:xfrm>
          <a:prstGeom prst="rect">
            <a:avLst/>
          </a:prstGeom>
        </p:spPr>
      </p:pic>
      <p:pic>
        <p:nvPicPr>
          <p:cNvPr id="24" name="Imagem 23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116EC97E-DDC0-4B05-83F8-81E87E65FD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33048" r="31209" b="46648"/>
          <a:stretch/>
        </p:blipFill>
        <p:spPr>
          <a:xfrm>
            <a:off x="7246968" y="5108974"/>
            <a:ext cx="1519365" cy="79229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68BF727A-5BD0-4E23-9452-6D201E3521AB}"/>
              </a:ext>
            </a:extLst>
          </p:cNvPr>
          <p:cNvSpPr txBox="1"/>
          <p:nvPr/>
        </p:nvSpPr>
        <p:spPr>
          <a:xfrm>
            <a:off x="200149" y="1638234"/>
            <a:ext cx="22248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 Cama escolhida é para o Theo usar desde pequeno até adulto!</a:t>
            </a:r>
          </a:p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De madeira maciça, fácil de montar e pode ser uso direto ao chão ou com pés!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3090078-6AC5-43A8-9982-81CCA2FBB5F8}"/>
              </a:ext>
            </a:extLst>
          </p:cNvPr>
          <p:cNvSpPr txBox="1"/>
          <p:nvPr/>
        </p:nvSpPr>
        <p:spPr>
          <a:xfrm>
            <a:off x="200149" y="4091898"/>
            <a:ext cx="2224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O tapete é confeccionado em fibras sintéticas e possui fundo emborrachado! De fio curto e fácil de limpar com aspirador!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8F013C6-24DC-43A5-8232-AC17816DAAAF}"/>
              </a:ext>
            </a:extLst>
          </p:cNvPr>
          <p:cNvSpPr txBox="1"/>
          <p:nvPr/>
        </p:nvSpPr>
        <p:spPr>
          <a:xfrm>
            <a:off x="268067" y="5838827"/>
            <a:ext cx="2141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O cesto organizador é ideal para autonomia da criança e para manter a organização no quarto! O Theo vai adorar!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35BCE9-C159-4579-A14A-194F860804D2}"/>
              </a:ext>
            </a:extLst>
          </p:cNvPr>
          <p:cNvSpPr txBox="1"/>
          <p:nvPr/>
        </p:nvSpPr>
        <p:spPr>
          <a:xfrm>
            <a:off x="7203549" y="5883699"/>
            <a:ext cx="167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Esses quadrinhos são pequenos e leves! Uma fita dupla face já é suficiente! 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C2FD1C7-29D4-43F8-89AD-340C24CE7B58}"/>
              </a:ext>
            </a:extLst>
          </p:cNvPr>
          <p:cNvSpPr txBox="1"/>
          <p:nvPr/>
        </p:nvSpPr>
        <p:spPr>
          <a:xfrm>
            <a:off x="7036626" y="2092655"/>
            <a:ext cx="1839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Tenda ou Dossel, é perfeita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para ler histórias e brincar dentro de um castelo imaginário!  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4068A46-DAF1-4CED-A588-CA8B57C6A1B0}"/>
              </a:ext>
            </a:extLst>
          </p:cNvPr>
          <p:cNvSpPr txBox="1"/>
          <p:nvPr/>
        </p:nvSpPr>
        <p:spPr>
          <a:xfrm>
            <a:off x="7594479" y="3984302"/>
            <a:ext cx="13493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Para o Theo não sentar no chão direto, também de fio curto e fácil de limpar para brincar na tenda! 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32EB10A-5EEF-420B-86C1-103F7D59202E}"/>
              </a:ext>
            </a:extLst>
          </p:cNvPr>
          <p:cNvSpPr txBox="1"/>
          <p:nvPr/>
        </p:nvSpPr>
        <p:spPr>
          <a:xfrm>
            <a:off x="2049161" y="250265"/>
            <a:ext cx="172371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O porta livros ao lado da tenda é para manter a organização dos livrinhos do Theo. Fácil acesso e ele mesmo pode pegar!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6E82132-2053-4FFF-982D-5CA1066E6C3E}"/>
              </a:ext>
            </a:extLst>
          </p:cNvPr>
          <p:cNvSpPr txBox="1"/>
          <p:nvPr/>
        </p:nvSpPr>
        <p:spPr>
          <a:xfrm>
            <a:off x="5371120" y="232847"/>
            <a:ext cx="19283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O porta livros deve ficar </a:t>
            </a:r>
          </a:p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 70cm do chão. Se for colocar o outro logo abaixo como na imagem, coloque o 2°a 40cm do chão! </a:t>
            </a:r>
          </a:p>
        </p:txBody>
      </p:sp>
      <p:pic>
        <p:nvPicPr>
          <p:cNvPr id="47" name="Imagem 46" descr="Uma imagem contendo animal, peixe, preto&#10;&#10;Descrição gerada automaticamente">
            <a:extLst>
              <a:ext uri="{FF2B5EF4-FFF2-40B4-BE49-F238E27FC236}">
                <a16:creationId xmlns:a16="http://schemas.microsoft.com/office/drawing/2014/main" id="{66516A7D-2943-4F63-91F9-0FB3D891C7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9352" r="9857" b="34010"/>
          <a:stretch/>
        </p:blipFill>
        <p:spPr>
          <a:xfrm flipH="1">
            <a:off x="4500211" y="6113832"/>
            <a:ext cx="2487044" cy="412256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B6EAF9E3-6372-49FD-B9A4-A3BDEC533CA9}"/>
              </a:ext>
            </a:extLst>
          </p:cNvPr>
          <p:cNvSpPr txBox="1"/>
          <p:nvPr/>
        </p:nvSpPr>
        <p:spPr>
          <a:xfrm>
            <a:off x="2710606" y="5836787"/>
            <a:ext cx="1922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O fio de Lux da um toque especial na cama estilo casinha! O escolhido foi a pilha AAA. </a:t>
            </a:r>
          </a:p>
        </p:txBody>
      </p:sp>
    </p:spTree>
    <p:extLst>
      <p:ext uri="{BB962C8B-B14F-4D97-AF65-F5344CB8AC3E}">
        <p14:creationId xmlns:p14="http://schemas.microsoft.com/office/powerpoint/2010/main" val="345509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mesa, preto, cama&#10;&#10;Descrição gerada automaticamente">
            <a:extLst>
              <a:ext uri="{FF2B5EF4-FFF2-40B4-BE49-F238E27FC236}">
                <a16:creationId xmlns:a16="http://schemas.microsoft.com/office/drawing/2014/main" id="{D3BC6C2A-428E-4EC5-97C9-10A27213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647"/>
            <a:ext cx="9144000" cy="482917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6100B92-AAAB-448C-A639-3EE2E67C5B81}"/>
              </a:ext>
            </a:extLst>
          </p:cNvPr>
          <p:cNvSpPr/>
          <p:nvPr/>
        </p:nvSpPr>
        <p:spPr>
          <a:xfrm>
            <a:off x="180474" y="144379"/>
            <a:ext cx="8771021" cy="653314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71021"/>
                      <a:gd name="connsiteY0" fmla="*/ 0 h 6533147"/>
                      <a:gd name="connsiteX1" fmla="*/ 586984 w 8771021"/>
                      <a:gd name="connsiteY1" fmla="*/ 0 h 6533147"/>
                      <a:gd name="connsiteX2" fmla="*/ 998547 w 8771021"/>
                      <a:gd name="connsiteY2" fmla="*/ 0 h 6533147"/>
                      <a:gd name="connsiteX3" fmla="*/ 1848661 w 8771021"/>
                      <a:gd name="connsiteY3" fmla="*/ 0 h 6533147"/>
                      <a:gd name="connsiteX4" fmla="*/ 2435645 w 8771021"/>
                      <a:gd name="connsiteY4" fmla="*/ 0 h 6533147"/>
                      <a:gd name="connsiteX5" fmla="*/ 3022629 w 8771021"/>
                      <a:gd name="connsiteY5" fmla="*/ 0 h 6533147"/>
                      <a:gd name="connsiteX6" fmla="*/ 3872743 w 8771021"/>
                      <a:gd name="connsiteY6" fmla="*/ 0 h 6533147"/>
                      <a:gd name="connsiteX7" fmla="*/ 4372017 w 8771021"/>
                      <a:gd name="connsiteY7" fmla="*/ 0 h 6533147"/>
                      <a:gd name="connsiteX8" fmla="*/ 5222131 w 8771021"/>
                      <a:gd name="connsiteY8" fmla="*/ 0 h 6533147"/>
                      <a:gd name="connsiteX9" fmla="*/ 6072245 w 8771021"/>
                      <a:gd name="connsiteY9" fmla="*/ 0 h 6533147"/>
                      <a:gd name="connsiteX10" fmla="*/ 6746939 w 8771021"/>
                      <a:gd name="connsiteY10" fmla="*/ 0 h 6533147"/>
                      <a:gd name="connsiteX11" fmla="*/ 7597054 w 8771021"/>
                      <a:gd name="connsiteY11" fmla="*/ 0 h 6533147"/>
                      <a:gd name="connsiteX12" fmla="*/ 8184037 w 8771021"/>
                      <a:gd name="connsiteY12" fmla="*/ 0 h 6533147"/>
                      <a:gd name="connsiteX13" fmla="*/ 8771021 w 8771021"/>
                      <a:gd name="connsiteY13" fmla="*/ 0 h 6533147"/>
                      <a:gd name="connsiteX14" fmla="*/ 8771021 w 8771021"/>
                      <a:gd name="connsiteY14" fmla="*/ 718646 h 6533147"/>
                      <a:gd name="connsiteX15" fmla="*/ 8771021 w 8771021"/>
                      <a:gd name="connsiteY15" fmla="*/ 1371961 h 6533147"/>
                      <a:gd name="connsiteX16" fmla="*/ 8771021 w 8771021"/>
                      <a:gd name="connsiteY16" fmla="*/ 2025276 h 6533147"/>
                      <a:gd name="connsiteX17" fmla="*/ 8771021 w 8771021"/>
                      <a:gd name="connsiteY17" fmla="*/ 2743922 h 6533147"/>
                      <a:gd name="connsiteX18" fmla="*/ 8771021 w 8771021"/>
                      <a:gd name="connsiteY18" fmla="*/ 3462568 h 6533147"/>
                      <a:gd name="connsiteX19" fmla="*/ 8771021 w 8771021"/>
                      <a:gd name="connsiteY19" fmla="*/ 4181214 h 6533147"/>
                      <a:gd name="connsiteX20" fmla="*/ 8771021 w 8771021"/>
                      <a:gd name="connsiteY20" fmla="*/ 4638534 h 6533147"/>
                      <a:gd name="connsiteX21" fmla="*/ 8771021 w 8771021"/>
                      <a:gd name="connsiteY21" fmla="*/ 5161186 h 6533147"/>
                      <a:gd name="connsiteX22" fmla="*/ 8771021 w 8771021"/>
                      <a:gd name="connsiteY22" fmla="*/ 5879832 h 6533147"/>
                      <a:gd name="connsiteX23" fmla="*/ 8771021 w 8771021"/>
                      <a:gd name="connsiteY23" fmla="*/ 6533147 h 6533147"/>
                      <a:gd name="connsiteX24" fmla="*/ 8271747 w 8771021"/>
                      <a:gd name="connsiteY24" fmla="*/ 6533147 h 6533147"/>
                      <a:gd name="connsiteX25" fmla="*/ 7860184 w 8771021"/>
                      <a:gd name="connsiteY25" fmla="*/ 6533147 h 6533147"/>
                      <a:gd name="connsiteX26" fmla="*/ 7448621 w 8771021"/>
                      <a:gd name="connsiteY26" fmla="*/ 6533147 h 6533147"/>
                      <a:gd name="connsiteX27" fmla="*/ 6773927 w 8771021"/>
                      <a:gd name="connsiteY27" fmla="*/ 6533147 h 6533147"/>
                      <a:gd name="connsiteX28" fmla="*/ 6274653 w 8771021"/>
                      <a:gd name="connsiteY28" fmla="*/ 6533147 h 6533147"/>
                      <a:gd name="connsiteX29" fmla="*/ 5512249 w 8771021"/>
                      <a:gd name="connsiteY29" fmla="*/ 6533147 h 6533147"/>
                      <a:gd name="connsiteX30" fmla="*/ 5012976 w 8771021"/>
                      <a:gd name="connsiteY30" fmla="*/ 6533147 h 6533147"/>
                      <a:gd name="connsiteX31" fmla="*/ 4250572 w 8771021"/>
                      <a:gd name="connsiteY31" fmla="*/ 6533147 h 6533147"/>
                      <a:gd name="connsiteX32" fmla="*/ 3839008 w 8771021"/>
                      <a:gd name="connsiteY32" fmla="*/ 6533147 h 6533147"/>
                      <a:gd name="connsiteX33" fmla="*/ 3076604 w 8771021"/>
                      <a:gd name="connsiteY33" fmla="*/ 6533147 h 6533147"/>
                      <a:gd name="connsiteX34" fmla="*/ 2577331 w 8771021"/>
                      <a:gd name="connsiteY34" fmla="*/ 6533147 h 6533147"/>
                      <a:gd name="connsiteX35" fmla="*/ 2165767 w 8771021"/>
                      <a:gd name="connsiteY35" fmla="*/ 6533147 h 6533147"/>
                      <a:gd name="connsiteX36" fmla="*/ 1666494 w 8771021"/>
                      <a:gd name="connsiteY36" fmla="*/ 6533147 h 6533147"/>
                      <a:gd name="connsiteX37" fmla="*/ 904090 w 8771021"/>
                      <a:gd name="connsiteY37" fmla="*/ 6533147 h 6533147"/>
                      <a:gd name="connsiteX38" fmla="*/ 0 w 8771021"/>
                      <a:gd name="connsiteY38" fmla="*/ 6533147 h 6533147"/>
                      <a:gd name="connsiteX39" fmla="*/ 0 w 8771021"/>
                      <a:gd name="connsiteY39" fmla="*/ 6075827 h 6533147"/>
                      <a:gd name="connsiteX40" fmla="*/ 0 w 8771021"/>
                      <a:gd name="connsiteY40" fmla="*/ 5618506 h 6533147"/>
                      <a:gd name="connsiteX41" fmla="*/ 0 w 8771021"/>
                      <a:gd name="connsiteY41" fmla="*/ 4899860 h 6533147"/>
                      <a:gd name="connsiteX42" fmla="*/ 0 w 8771021"/>
                      <a:gd name="connsiteY42" fmla="*/ 4442540 h 6533147"/>
                      <a:gd name="connsiteX43" fmla="*/ 0 w 8771021"/>
                      <a:gd name="connsiteY43" fmla="*/ 3789225 h 6533147"/>
                      <a:gd name="connsiteX44" fmla="*/ 0 w 8771021"/>
                      <a:gd name="connsiteY44" fmla="*/ 3266574 h 6533147"/>
                      <a:gd name="connsiteX45" fmla="*/ 0 w 8771021"/>
                      <a:gd name="connsiteY45" fmla="*/ 2613259 h 6533147"/>
                      <a:gd name="connsiteX46" fmla="*/ 0 w 8771021"/>
                      <a:gd name="connsiteY46" fmla="*/ 1959944 h 6533147"/>
                      <a:gd name="connsiteX47" fmla="*/ 0 w 8771021"/>
                      <a:gd name="connsiteY47" fmla="*/ 1306629 h 6533147"/>
                      <a:gd name="connsiteX48" fmla="*/ 0 w 8771021"/>
                      <a:gd name="connsiteY48" fmla="*/ 653315 h 6533147"/>
                      <a:gd name="connsiteX49" fmla="*/ 0 w 8771021"/>
                      <a:gd name="connsiteY49" fmla="*/ 0 h 653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771021" h="6533147" extrusionOk="0">
                        <a:moveTo>
                          <a:pt x="0" y="0"/>
                        </a:moveTo>
                        <a:cubicBezTo>
                          <a:pt x="224465" y="-7652"/>
                          <a:pt x="315426" y="-249"/>
                          <a:pt x="586984" y="0"/>
                        </a:cubicBezTo>
                        <a:cubicBezTo>
                          <a:pt x="858542" y="249"/>
                          <a:pt x="822621" y="-1872"/>
                          <a:pt x="998547" y="0"/>
                        </a:cubicBezTo>
                        <a:cubicBezTo>
                          <a:pt x="1174473" y="1872"/>
                          <a:pt x="1672769" y="-12344"/>
                          <a:pt x="1848661" y="0"/>
                        </a:cubicBezTo>
                        <a:cubicBezTo>
                          <a:pt x="2024553" y="12344"/>
                          <a:pt x="2288932" y="-22645"/>
                          <a:pt x="2435645" y="0"/>
                        </a:cubicBezTo>
                        <a:cubicBezTo>
                          <a:pt x="2582358" y="22645"/>
                          <a:pt x="2748697" y="13582"/>
                          <a:pt x="3022629" y="0"/>
                        </a:cubicBezTo>
                        <a:cubicBezTo>
                          <a:pt x="3296561" y="-13582"/>
                          <a:pt x="3675843" y="-24897"/>
                          <a:pt x="3872743" y="0"/>
                        </a:cubicBezTo>
                        <a:cubicBezTo>
                          <a:pt x="4069643" y="24897"/>
                          <a:pt x="4164989" y="-22442"/>
                          <a:pt x="4372017" y="0"/>
                        </a:cubicBezTo>
                        <a:cubicBezTo>
                          <a:pt x="4579045" y="22442"/>
                          <a:pt x="4966465" y="732"/>
                          <a:pt x="5222131" y="0"/>
                        </a:cubicBezTo>
                        <a:cubicBezTo>
                          <a:pt x="5477797" y="-732"/>
                          <a:pt x="5721171" y="25310"/>
                          <a:pt x="6072245" y="0"/>
                        </a:cubicBezTo>
                        <a:cubicBezTo>
                          <a:pt x="6423319" y="-25310"/>
                          <a:pt x="6442359" y="-22765"/>
                          <a:pt x="6746939" y="0"/>
                        </a:cubicBezTo>
                        <a:cubicBezTo>
                          <a:pt x="7051519" y="22765"/>
                          <a:pt x="7332315" y="4021"/>
                          <a:pt x="7597054" y="0"/>
                        </a:cubicBezTo>
                        <a:cubicBezTo>
                          <a:pt x="7861794" y="-4021"/>
                          <a:pt x="7949280" y="-28170"/>
                          <a:pt x="8184037" y="0"/>
                        </a:cubicBezTo>
                        <a:cubicBezTo>
                          <a:pt x="8418794" y="28170"/>
                          <a:pt x="8591068" y="-7180"/>
                          <a:pt x="8771021" y="0"/>
                        </a:cubicBezTo>
                        <a:cubicBezTo>
                          <a:pt x="8805314" y="240343"/>
                          <a:pt x="8780986" y="480872"/>
                          <a:pt x="8771021" y="718646"/>
                        </a:cubicBezTo>
                        <a:cubicBezTo>
                          <a:pt x="8761056" y="956420"/>
                          <a:pt x="8764966" y="1074736"/>
                          <a:pt x="8771021" y="1371961"/>
                        </a:cubicBezTo>
                        <a:cubicBezTo>
                          <a:pt x="8777076" y="1669187"/>
                          <a:pt x="8795462" y="1887365"/>
                          <a:pt x="8771021" y="2025276"/>
                        </a:cubicBezTo>
                        <a:cubicBezTo>
                          <a:pt x="8746580" y="2163187"/>
                          <a:pt x="8796996" y="2503745"/>
                          <a:pt x="8771021" y="2743922"/>
                        </a:cubicBezTo>
                        <a:cubicBezTo>
                          <a:pt x="8745046" y="2984099"/>
                          <a:pt x="8736138" y="3138460"/>
                          <a:pt x="8771021" y="3462568"/>
                        </a:cubicBezTo>
                        <a:cubicBezTo>
                          <a:pt x="8805904" y="3786676"/>
                          <a:pt x="8750857" y="3980989"/>
                          <a:pt x="8771021" y="4181214"/>
                        </a:cubicBezTo>
                        <a:cubicBezTo>
                          <a:pt x="8791185" y="4381439"/>
                          <a:pt x="8780350" y="4412644"/>
                          <a:pt x="8771021" y="4638534"/>
                        </a:cubicBezTo>
                        <a:cubicBezTo>
                          <a:pt x="8761692" y="4864424"/>
                          <a:pt x="8764150" y="5004634"/>
                          <a:pt x="8771021" y="5161186"/>
                        </a:cubicBezTo>
                        <a:cubicBezTo>
                          <a:pt x="8777892" y="5317738"/>
                          <a:pt x="8746987" y="5543863"/>
                          <a:pt x="8771021" y="5879832"/>
                        </a:cubicBezTo>
                        <a:cubicBezTo>
                          <a:pt x="8795055" y="6215801"/>
                          <a:pt x="8748400" y="6254274"/>
                          <a:pt x="8771021" y="6533147"/>
                        </a:cubicBezTo>
                        <a:cubicBezTo>
                          <a:pt x="8648918" y="6526312"/>
                          <a:pt x="8394370" y="6548296"/>
                          <a:pt x="8271747" y="6533147"/>
                        </a:cubicBezTo>
                        <a:cubicBezTo>
                          <a:pt x="8149124" y="6517998"/>
                          <a:pt x="7984032" y="6544046"/>
                          <a:pt x="7860184" y="6533147"/>
                        </a:cubicBezTo>
                        <a:cubicBezTo>
                          <a:pt x="7736336" y="6522248"/>
                          <a:pt x="7630178" y="6515860"/>
                          <a:pt x="7448621" y="6533147"/>
                        </a:cubicBezTo>
                        <a:cubicBezTo>
                          <a:pt x="7267064" y="6550434"/>
                          <a:pt x="7085634" y="6501151"/>
                          <a:pt x="6773927" y="6533147"/>
                        </a:cubicBezTo>
                        <a:cubicBezTo>
                          <a:pt x="6462220" y="6565143"/>
                          <a:pt x="6497800" y="6529318"/>
                          <a:pt x="6274653" y="6533147"/>
                        </a:cubicBezTo>
                        <a:cubicBezTo>
                          <a:pt x="6051506" y="6536976"/>
                          <a:pt x="5666141" y="6555969"/>
                          <a:pt x="5512249" y="6533147"/>
                        </a:cubicBezTo>
                        <a:cubicBezTo>
                          <a:pt x="5358357" y="6510325"/>
                          <a:pt x="5162571" y="6516734"/>
                          <a:pt x="5012976" y="6533147"/>
                        </a:cubicBezTo>
                        <a:cubicBezTo>
                          <a:pt x="4863381" y="6549560"/>
                          <a:pt x="4466481" y="6549166"/>
                          <a:pt x="4250572" y="6533147"/>
                        </a:cubicBezTo>
                        <a:cubicBezTo>
                          <a:pt x="4034663" y="6517128"/>
                          <a:pt x="3999024" y="6528717"/>
                          <a:pt x="3839008" y="6533147"/>
                        </a:cubicBezTo>
                        <a:cubicBezTo>
                          <a:pt x="3678992" y="6537577"/>
                          <a:pt x="3412370" y="6558211"/>
                          <a:pt x="3076604" y="6533147"/>
                        </a:cubicBezTo>
                        <a:cubicBezTo>
                          <a:pt x="2740838" y="6508083"/>
                          <a:pt x="2772393" y="6519786"/>
                          <a:pt x="2577331" y="6533147"/>
                        </a:cubicBezTo>
                        <a:cubicBezTo>
                          <a:pt x="2382269" y="6546508"/>
                          <a:pt x="2299679" y="6535575"/>
                          <a:pt x="2165767" y="6533147"/>
                        </a:cubicBezTo>
                        <a:cubicBezTo>
                          <a:pt x="2031855" y="6530719"/>
                          <a:pt x="1808743" y="6549126"/>
                          <a:pt x="1666494" y="6533147"/>
                        </a:cubicBezTo>
                        <a:cubicBezTo>
                          <a:pt x="1524245" y="6517168"/>
                          <a:pt x="1194550" y="6534905"/>
                          <a:pt x="904090" y="6533147"/>
                        </a:cubicBezTo>
                        <a:cubicBezTo>
                          <a:pt x="613630" y="6531389"/>
                          <a:pt x="239725" y="6498578"/>
                          <a:pt x="0" y="6533147"/>
                        </a:cubicBezTo>
                        <a:cubicBezTo>
                          <a:pt x="-6396" y="6363800"/>
                          <a:pt x="11667" y="6250867"/>
                          <a:pt x="0" y="6075827"/>
                        </a:cubicBezTo>
                        <a:cubicBezTo>
                          <a:pt x="-11667" y="5900787"/>
                          <a:pt x="-20919" y="5840904"/>
                          <a:pt x="0" y="5618506"/>
                        </a:cubicBezTo>
                        <a:cubicBezTo>
                          <a:pt x="20919" y="5396108"/>
                          <a:pt x="293" y="5219348"/>
                          <a:pt x="0" y="4899860"/>
                        </a:cubicBezTo>
                        <a:cubicBezTo>
                          <a:pt x="-293" y="4580372"/>
                          <a:pt x="-15798" y="4558635"/>
                          <a:pt x="0" y="4442540"/>
                        </a:cubicBezTo>
                        <a:cubicBezTo>
                          <a:pt x="15798" y="4326445"/>
                          <a:pt x="7779" y="3933162"/>
                          <a:pt x="0" y="3789225"/>
                        </a:cubicBezTo>
                        <a:cubicBezTo>
                          <a:pt x="-7779" y="3645289"/>
                          <a:pt x="11042" y="3492892"/>
                          <a:pt x="0" y="3266574"/>
                        </a:cubicBezTo>
                        <a:cubicBezTo>
                          <a:pt x="-11042" y="3040256"/>
                          <a:pt x="-10027" y="2819112"/>
                          <a:pt x="0" y="2613259"/>
                        </a:cubicBezTo>
                        <a:cubicBezTo>
                          <a:pt x="10027" y="2407407"/>
                          <a:pt x="-5835" y="2117942"/>
                          <a:pt x="0" y="1959944"/>
                        </a:cubicBezTo>
                        <a:cubicBezTo>
                          <a:pt x="5835" y="1801946"/>
                          <a:pt x="-29747" y="1483458"/>
                          <a:pt x="0" y="1306629"/>
                        </a:cubicBezTo>
                        <a:cubicBezTo>
                          <a:pt x="29747" y="1129801"/>
                          <a:pt x="-31091" y="815060"/>
                          <a:pt x="0" y="653315"/>
                        </a:cubicBezTo>
                        <a:cubicBezTo>
                          <a:pt x="31091" y="491570"/>
                          <a:pt x="583" y="3171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40B8A6-E24C-4618-8838-9D637B5F3738}"/>
              </a:ext>
            </a:extLst>
          </p:cNvPr>
          <p:cNvSpPr txBox="1"/>
          <p:nvPr/>
        </p:nvSpPr>
        <p:spPr>
          <a:xfrm>
            <a:off x="192505" y="129515"/>
            <a:ext cx="6251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Visualizando o ambiente </a:t>
            </a:r>
            <a:r>
              <a:rPr lang="pt-BR" sz="44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 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A7162AE-FF32-4315-8086-50124FE8DB8C}"/>
              </a:ext>
            </a:extLst>
          </p:cNvPr>
          <p:cNvGrpSpPr/>
          <p:nvPr/>
        </p:nvGrpSpPr>
        <p:grpSpPr>
          <a:xfrm>
            <a:off x="348343" y="5218923"/>
            <a:ext cx="1017525" cy="1017525"/>
            <a:chOff x="521776" y="2174298"/>
            <a:chExt cx="397565" cy="397565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AF9BA3AC-05BD-4F90-B2FF-324662C635D6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strela: 5 Pontas 48">
              <a:extLst>
                <a:ext uri="{FF2B5EF4-FFF2-40B4-BE49-F238E27FC236}">
                  <a16:creationId xmlns:a16="http://schemas.microsoft.com/office/drawing/2014/main" id="{0313336C-53BA-4920-9A7E-E58C0B561A53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9461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no interior, mesa, quarto, cama&#10;&#10;Descrição gerada automaticamente">
            <a:extLst>
              <a:ext uri="{FF2B5EF4-FFF2-40B4-BE49-F238E27FC236}">
                <a16:creationId xmlns:a16="http://schemas.microsoft.com/office/drawing/2014/main" id="{7C64912D-CB67-4008-900F-6E83EE5D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12"/>
            <a:ext cx="9144000" cy="482917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6100B92-AAAB-448C-A639-3EE2E67C5B81}"/>
              </a:ext>
            </a:extLst>
          </p:cNvPr>
          <p:cNvSpPr/>
          <p:nvPr/>
        </p:nvSpPr>
        <p:spPr>
          <a:xfrm>
            <a:off x="180474" y="144379"/>
            <a:ext cx="8771021" cy="653314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71021"/>
                      <a:gd name="connsiteY0" fmla="*/ 0 h 6533147"/>
                      <a:gd name="connsiteX1" fmla="*/ 586984 w 8771021"/>
                      <a:gd name="connsiteY1" fmla="*/ 0 h 6533147"/>
                      <a:gd name="connsiteX2" fmla="*/ 998547 w 8771021"/>
                      <a:gd name="connsiteY2" fmla="*/ 0 h 6533147"/>
                      <a:gd name="connsiteX3" fmla="*/ 1848661 w 8771021"/>
                      <a:gd name="connsiteY3" fmla="*/ 0 h 6533147"/>
                      <a:gd name="connsiteX4" fmla="*/ 2435645 w 8771021"/>
                      <a:gd name="connsiteY4" fmla="*/ 0 h 6533147"/>
                      <a:gd name="connsiteX5" fmla="*/ 3022629 w 8771021"/>
                      <a:gd name="connsiteY5" fmla="*/ 0 h 6533147"/>
                      <a:gd name="connsiteX6" fmla="*/ 3872743 w 8771021"/>
                      <a:gd name="connsiteY6" fmla="*/ 0 h 6533147"/>
                      <a:gd name="connsiteX7" fmla="*/ 4372017 w 8771021"/>
                      <a:gd name="connsiteY7" fmla="*/ 0 h 6533147"/>
                      <a:gd name="connsiteX8" fmla="*/ 5222131 w 8771021"/>
                      <a:gd name="connsiteY8" fmla="*/ 0 h 6533147"/>
                      <a:gd name="connsiteX9" fmla="*/ 6072245 w 8771021"/>
                      <a:gd name="connsiteY9" fmla="*/ 0 h 6533147"/>
                      <a:gd name="connsiteX10" fmla="*/ 6746939 w 8771021"/>
                      <a:gd name="connsiteY10" fmla="*/ 0 h 6533147"/>
                      <a:gd name="connsiteX11" fmla="*/ 7597054 w 8771021"/>
                      <a:gd name="connsiteY11" fmla="*/ 0 h 6533147"/>
                      <a:gd name="connsiteX12" fmla="*/ 8184037 w 8771021"/>
                      <a:gd name="connsiteY12" fmla="*/ 0 h 6533147"/>
                      <a:gd name="connsiteX13" fmla="*/ 8771021 w 8771021"/>
                      <a:gd name="connsiteY13" fmla="*/ 0 h 6533147"/>
                      <a:gd name="connsiteX14" fmla="*/ 8771021 w 8771021"/>
                      <a:gd name="connsiteY14" fmla="*/ 718646 h 6533147"/>
                      <a:gd name="connsiteX15" fmla="*/ 8771021 w 8771021"/>
                      <a:gd name="connsiteY15" fmla="*/ 1371961 h 6533147"/>
                      <a:gd name="connsiteX16" fmla="*/ 8771021 w 8771021"/>
                      <a:gd name="connsiteY16" fmla="*/ 2025276 h 6533147"/>
                      <a:gd name="connsiteX17" fmla="*/ 8771021 w 8771021"/>
                      <a:gd name="connsiteY17" fmla="*/ 2743922 h 6533147"/>
                      <a:gd name="connsiteX18" fmla="*/ 8771021 w 8771021"/>
                      <a:gd name="connsiteY18" fmla="*/ 3462568 h 6533147"/>
                      <a:gd name="connsiteX19" fmla="*/ 8771021 w 8771021"/>
                      <a:gd name="connsiteY19" fmla="*/ 4181214 h 6533147"/>
                      <a:gd name="connsiteX20" fmla="*/ 8771021 w 8771021"/>
                      <a:gd name="connsiteY20" fmla="*/ 4638534 h 6533147"/>
                      <a:gd name="connsiteX21" fmla="*/ 8771021 w 8771021"/>
                      <a:gd name="connsiteY21" fmla="*/ 5161186 h 6533147"/>
                      <a:gd name="connsiteX22" fmla="*/ 8771021 w 8771021"/>
                      <a:gd name="connsiteY22" fmla="*/ 5879832 h 6533147"/>
                      <a:gd name="connsiteX23" fmla="*/ 8771021 w 8771021"/>
                      <a:gd name="connsiteY23" fmla="*/ 6533147 h 6533147"/>
                      <a:gd name="connsiteX24" fmla="*/ 8271747 w 8771021"/>
                      <a:gd name="connsiteY24" fmla="*/ 6533147 h 6533147"/>
                      <a:gd name="connsiteX25" fmla="*/ 7860184 w 8771021"/>
                      <a:gd name="connsiteY25" fmla="*/ 6533147 h 6533147"/>
                      <a:gd name="connsiteX26" fmla="*/ 7448621 w 8771021"/>
                      <a:gd name="connsiteY26" fmla="*/ 6533147 h 6533147"/>
                      <a:gd name="connsiteX27" fmla="*/ 6773927 w 8771021"/>
                      <a:gd name="connsiteY27" fmla="*/ 6533147 h 6533147"/>
                      <a:gd name="connsiteX28" fmla="*/ 6274653 w 8771021"/>
                      <a:gd name="connsiteY28" fmla="*/ 6533147 h 6533147"/>
                      <a:gd name="connsiteX29" fmla="*/ 5512249 w 8771021"/>
                      <a:gd name="connsiteY29" fmla="*/ 6533147 h 6533147"/>
                      <a:gd name="connsiteX30" fmla="*/ 5012976 w 8771021"/>
                      <a:gd name="connsiteY30" fmla="*/ 6533147 h 6533147"/>
                      <a:gd name="connsiteX31" fmla="*/ 4250572 w 8771021"/>
                      <a:gd name="connsiteY31" fmla="*/ 6533147 h 6533147"/>
                      <a:gd name="connsiteX32" fmla="*/ 3839008 w 8771021"/>
                      <a:gd name="connsiteY32" fmla="*/ 6533147 h 6533147"/>
                      <a:gd name="connsiteX33" fmla="*/ 3076604 w 8771021"/>
                      <a:gd name="connsiteY33" fmla="*/ 6533147 h 6533147"/>
                      <a:gd name="connsiteX34" fmla="*/ 2577331 w 8771021"/>
                      <a:gd name="connsiteY34" fmla="*/ 6533147 h 6533147"/>
                      <a:gd name="connsiteX35" fmla="*/ 2165767 w 8771021"/>
                      <a:gd name="connsiteY35" fmla="*/ 6533147 h 6533147"/>
                      <a:gd name="connsiteX36" fmla="*/ 1666494 w 8771021"/>
                      <a:gd name="connsiteY36" fmla="*/ 6533147 h 6533147"/>
                      <a:gd name="connsiteX37" fmla="*/ 904090 w 8771021"/>
                      <a:gd name="connsiteY37" fmla="*/ 6533147 h 6533147"/>
                      <a:gd name="connsiteX38" fmla="*/ 0 w 8771021"/>
                      <a:gd name="connsiteY38" fmla="*/ 6533147 h 6533147"/>
                      <a:gd name="connsiteX39" fmla="*/ 0 w 8771021"/>
                      <a:gd name="connsiteY39" fmla="*/ 6075827 h 6533147"/>
                      <a:gd name="connsiteX40" fmla="*/ 0 w 8771021"/>
                      <a:gd name="connsiteY40" fmla="*/ 5618506 h 6533147"/>
                      <a:gd name="connsiteX41" fmla="*/ 0 w 8771021"/>
                      <a:gd name="connsiteY41" fmla="*/ 4899860 h 6533147"/>
                      <a:gd name="connsiteX42" fmla="*/ 0 w 8771021"/>
                      <a:gd name="connsiteY42" fmla="*/ 4442540 h 6533147"/>
                      <a:gd name="connsiteX43" fmla="*/ 0 w 8771021"/>
                      <a:gd name="connsiteY43" fmla="*/ 3789225 h 6533147"/>
                      <a:gd name="connsiteX44" fmla="*/ 0 w 8771021"/>
                      <a:gd name="connsiteY44" fmla="*/ 3266574 h 6533147"/>
                      <a:gd name="connsiteX45" fmla="*/ 0 w 8771021"/>
                      <a:gd name="connsiteY45" fmla="*/ 2613259 h 6533147"/>
                      <a:gd name="connsiteX46" fmla="*/ 0 w 8771021"/>
                      <a:gd name="connsiteY46" fmla="*/ 1959944 h 6533147"/>
                      <a:gd name="connsiteX47" fmla="*/ 0 w 8771021"/>
                      <a:gd name="connsiteY47" fmla="*/ 1306629 h 6533147"/>
                      <a:gd name="connsiteX48" fmla="*/ 0 w 8771021"/>
                      <a:gd name="connsiteY48" fmla="*/ 653315 h 6533147"/>
                      <a:gd name="connsiteX49" fmla="*/ 0 w 8771021"/>
                      <a:gd name="connsiteY49" fmla="*/ 0 h 653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771021" h="6533147" extrusionOk="0">
                        <a:moveTo>
                          <a:pt x="0" y="0"/>
                        </a:moveTo>
                        <a:cubicBezTo>
                          <a:pt x="224465" y="-7652"/>
                          <a:pt x="315426" y="-249"/>
                          <a:pt x="586984" y="0"/>
                        </a:cubicBezTo>
                        <a:cubicBezTo>
                          <a:pt x="858542" y="249"/>
                          <a:pt x="822621" y="-1872"/>
                          <a:pt x="998547" y="0"/>
                        </a:cubicBezTo>
                        <a:cubicBezTo>
                          <a:pt x="1174473" y="1872"/>
                          <a:pt x="1672769" y="-12344"/>
                          <a:pt x="1848661" y="0"/>
                        </a:cubicBezTo>
                        <a:cubicBezTo>
                          <a:pt x="2024553" y="12344"/>
                          <a:pt x="2288932" y="-22645"/>
                          <a:pt x="2435645" y="0"/>
                        </a:cubicBezTo>
                        <a:cubicBezTo>
                          <a:pt x="2582358" y="22645"/>
                          <a:pt x="2748697" y="13582"/>
                          <a:pt x="3022629" y="0"/>
                        </a:cubicBezTo>
                        <a:cubicBezTo>
                          <a:pt x="3296561" y="-13582"/>
                          <a:pt x="3675843" y="-24897"/>
                          <a:pt x="3872743" y="0"/>
                        </a:cubicBezTo>
                        <a:cubicBezTo>
                          <a:pt x="4069643" y="24897"/>
                          <a:pt x="4164989" y="-22442"/>
                          <a:pt x="4372017" y="0"/>
                        </a:cubicBezTo>
                        <a:cubicBezTo>
                          <a:pt x="4579045" y="22442"/>
                          <a:pt x="4966465" y="732"/>
                          <a:pt x="5222131" y="0"/>
                        </a:cubicBezTo>
                        <a:cubicBezTo>
                          <a:pt x="5477797" y="-732"/>
                          <a:pt x="5721171" y="25310"/>
                          <a:pt x="6072245" y="0"/>
                        </a:cubicBezTo>
                        <a:cubicBezTo>
                          <a:pt x="6423319" y="-25310"/>
                          <a:pt x="6442359" y="-22765"/>
                          <a:pt x="6746939" y="0"/>
                        </a:cubicBezTo>
                        <a:cubicBezTo>
                          <a:pt x="7051519" y="22765"/>
                          <a:pt x="7332315" y="4021"/>
                          <a:pt x="7597054" y="0"/>
                        </a:cubicBezTo>
                        <a:cubicBezTo>
                          <a:pt x="7861794" y="-4021"/>
                          <a:pt x="7949280" y="-28170"/>
                          <a:pt x="8184037" y="0"/>
                        </a:cubicBezTo>
                        <a:cubicBezTo>
                          <a:pt x="8418794" y="28170"/>
                          <a:pt x="8591068" y="-7180"/>
                          <a:pt x="8771021" y="0"/>
                        </a:cubicBezTo>
                        <a:cubicBezTo>
                          <a:pt x="8805314" y="240343"/>
                          <a:pt x="8780986" y="480872"/>
                          <a:pt x="8771021" y="718646"/>
                        </a:cubicBezTo>
                        <a:cubicBezTo>
                          <a:pt x="8761056" y="956420"/>
                          <a:pt x="8764966" y="1074736"/>
                          <a:pt x="8771021" y="1371961"/>
                        </a:cubicBezTo>
                        <a:cubicBezTo>
                          <a:pt x="8777076" y="1669187"/>
                          <a:pt x="8795462" y="1887365"/>
                          <a:pt x="8771021" y="2025276"/>
                        </a:cubicBezTo>
                        <a:cubicBezTo>
                          <a:pt x="8746580" y="2163187"/>
                          <a:pt x="8796996" y="2503745"/>
                          <a:pt x="8771021" y="2743922"/>
                        </a:cubicBezTo>
                        <a:cubicBezTo>
                          <a:pt x="8745046" y="2984099"/>
                          <a:pt x="8736138" y="3138460"/>
                          <a:pt x="8771021" y="3462568"/>
                        </a:cubicBezTo>
                        <a:cubicBezTo>
                          <a:pt x="8805904" y="3786676"/>
                          <a:pt x="8750857" y="3980989"/>
                          <a:pt x="8771021" y="4181214"/>
                        </a:cubicBezTo>
                        <a:cubicBezTo>
                          <a:pt x="8791185" y="4381439"/>
                          <a:pt x="8780350" y="4412644"/>
                          <a:pt x="8771021" y="4638534"/>
                        </a:cubicBezTo>
                        <a:cubicBezTo>
                          <a:pt x="8761692" y="4864424"/>
                          <a:pt x="8764150" y="5004634"/>
                          <a:pt x="8771021" y="5161186"/>
                        </a:cubicBezTo>
                        <a:cubicBezTo>
                          <a:pt x="8777892" y="5317738"/>
                          <a:pt x="8746987" y="5543863"/>
                          <a:pt x="8771021" y="5879832"/>
                        </a:cubicBezTo>
                        <a:cubicBezTo>
                          <a:pt x="8795055" y="6215801"/>
                          <a:pt x="8748400" y="6254274"/>
                          <a:pt x="8771021" y="6533147"/>
                        </a:cubicBezTo>
                        <a:cubicBezTo>
                          <a:pt x="8648918" y="6526312"/>
                          <a:pt x="8394370" y="6548296"/>
                          <a:pt x="8271747" y="6533147"/>
                        </a:cubicBezTo>
                        <a:cubicBezTo>
                          <a:pt x="8149124" y="6517998"/>
                          <a:pt x="7984032" y="6544046"/>
                          <a:pt x="7860184" y="6533147"/>
                        </a:cubicBezTo>
                        <a:cubicBezTo>
                          <a:pt x="7736336" y="6522248"/>
                          <a:pt x="7630178" y="6515860"/>
                          <a:pt x="7448621" y="6533147"/>
                        </a:cubicBezTo>
                        <a:cubicBezTo>
                          <a:pt x="7267064" y="6550434"/>
                          <a:pt x="7085634" y="6501151"/>
                          <a:pt x="6773927" y="6533147"/>
                        </a:cubicBezTo>
                        <a:cubicBezTo>
                          <a:pt x="6462220" y="6565143"/>
                          <a:pt x="6497800" y="6529318"/>
                          <a:pt x="6274653" y="6533147"/>
                        </a:cubicBezTo>
                        <a:cubicBezTo>
                          <a:pt x="6051506" y="6536976"/>
                          <a:pt x="5666141" y="6555969"/>
                          <a:pt x="5512249" y="6533147"/>
                        </a:cubicBezTo>
                        <a:cubicBezTo>
                          <a:pt x="5358357" y="6510325"/>
                          <a:pt x="5162571" y="6516734"/>
                          <a:pt x="5012976" y="6533147"/>
                        </a:cubicBezTo>
                        <a:cubicBezTo>
                          <a:pt x="4863381" y="6549560"/>
                          <a:pt x="4466481" y="6549166"/>
                          <a:pt x="4250572" y="6533147"/>
                        </a:cubicBezTo>
                        <a:cubicBezTo>
                          <a:pt x="4034663" y="6517128"/>
                          <a:pt x="3999024" y="6528717"/>
                          <a:pt x="3839008" y="6533147"/>
                        </a:cubicBezTo>
                        <a:cubicBezTo>
                          <a:pt x="3678992" y="6537577"/>
                          <a:pt x="3412370" y="6558211"/>
                          <a:pt x="3076604" y="6533147"/>
                        </a:cubicBezTo>
                        <a:cubicBezTo>
                          <a:pt x="2740838" y="6508083"/>
                          <a:pt x="2772393" y="6519786"/>
                          <a:pt x="2577331" y="6533147"/>
                        </a:cubicBezTo>
                        <a:cubicBezTo>
                          <a:pt x="2382269" y="6546508"/>
                          <a:pt x="2299679" y="6535575"/>
                          <a:pt x="2165767" y="6533147"/>
                        </a:cubicBezTo>
                        <a:cubicBezTo>
                          <a:pt x="2031855" y="6530719"/>
                          <a:pt x="1808743" y="6549126"/>
                          <a:pt x="1666494" y="6533147"/>
                        </a:cubicBezTo>
                        <a:cubicBezTo>
                          <a:pt x="1524245" y="6517168"/>
                          <a:pt x="1194550" y="6534905"/>
                          <a:pt x="904090" y="6533147"/>
                        </a:cubicBezTo>
                        <a:cubicBezTo>
                          <a:pt x="613630" y="6531389"/>
                          <a:pt x="239725" y="6498578"/>
                          <a:pt x="0" y="6533147"/>
                        </a:cubicBezTo>
                        <a:cubicBezTo>
                          <a:pt x="-6396" y="6363800"/>
                          <a:pt x="11667" y="6250867"/>
                          <a:pt x="0" y="6075827"/>
                        </a:cubicBezTo>
                        <a:cubicBezTo>
                          <a:pt x="-11667" y="5900787"/>
                          <a:pt x="-20919" y="5840904"/>
                          <a:pt x="0" y="5618506"/>
                        </a:cubicBezTo>
                        <a:cubicBezTo>
                          <a:pt x="20919" y="5396108"/>
                          <a:pt x="293" y="5219348"/>
                          <a:pt x="0" y="4899860"/>
                        </a:cubicBezTo>
                        <a:cubicBezTo>
                          <a:pt x="-293" y="4580372"/>
                          <a:pt x="-15798" y="4558635"/>
                          <a:pt x="0" y="4442540"/>
                        </a:cubicBezTo>
                        <a:cubicBezTo>
                          <a:pt x="15798" y="4326445"/>
                          <a:pt x="7779" y="3933162"/>
                          <a:pt x="0" y="3789225"/>
                        </a:cubicBezTo>
                        <a:cubicBezTo>
                          <a:pt x="-7779" y="3645289"/>
                          <a:pt x="11042" y="3492892"/>
                          <a:pt x="0" y="3266574"/>
                        </a:cubicBezTo>
                        <a:cubicBezTo>
                          <a:pt x="-11042" y="3040256"/>
                          <a:pt x="-10027" y="2819112"/>
                          <a:pt x="0" y="2613259"/>
                        </a:cubicBezTo>
                        <a:cubicBezTo>
                          <a:pt x="10027" y="2407407"/>
                          <a:pt x="-5835" y="2117942"/>
                          <a:pt x="0" y="1959944"/>
                        </a:cubicBezTo>
                        <a:cubicBezTo>
                          <a:pt x="5835" y="1801946"/>
                          <a:pt x="-29747" y="1483458"/>
                          <a:pt x="0" y="1306629"/>
                        </a:cubicBezTo>
                        <a:cubicBezTo>
                          <a:pt x="29747" y="1129801"/>
                          <a:pt x="-31091" y="815060"/>
                          <a:pt x="0" y="653315"/>
                        </a:cubicBezTo>
                        <a:cubicBezTo>
                          <a:pt x="31091" y="491570"/>
                          <a:pt x="583" y="3171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40B8A6-E24C-4618-8838-9D637B5F3738}"/>
              </a:ext>
            </a:extLst>
          </p:cNvPr>
          <p:cNvSpPr txBox="1"/>
          <p:nvPr/>
        </p:nvSpPr>
        <p:spPr>
          <a:xfrm>
            <a:off x="192505" y="312398"/>
            <a:ext cx="6251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Visualizando o ambiente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3C53F45-330E-49C3-AB5D-8E796D1B0F00}"/>
              </a:ext>
            </a:extLst>
          </p:cNvPr>
          <p:cNvGrpSpPr/>
          <p:nvPr/>
        </p:nvGrpSpPr>
        <p:grpSpPr>
          <a:xfrm>
            <a:off x="348343" y="5218923"/>
            <a:ext cx="1017525" cy="1017525"/>
            <a:chOff x="521776" y="2174298"/>
            <a:chExt cx="397565" cy="397565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4E9ECF7D-E978-469D-AB79-02CA8A6555D6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strela: 5 Pontas 10">
              <a:extLst>
                <a:ext uri="{FF2B5EF4-FFF2-40B4-BE49-F238E27FC236}">
                  <a16:creationId xmlns:a16="http://schemas.microsoft.com/office/drawing/2014/main" id="{EC9B9918-B1C6-4029-B680-23452BCFEE9B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4537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no interior, mesa, cama, quarto&#10;&#10;Descrição gerada automaticamente">
            <a:extLst>
              <a:ext uri="{FF2B5EF4-FFF2-40B4-BE49-F238E27FC236}">
                <a16:creationId xmlns:a16="http://schemas.microsoft.com/office/drawing/2014/main" id="{DB83254F-BDDC-4CD3-B082-22ABF1964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12"/>
            <a:ext cx="9144000" cy="482917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6100B92-AAAB-448C-A639-3EE2E67C5B81}"/>
              </a:ext>
            </a:extLst>
          </p:cNvPr>
          <p:cNvSpPr/>
          <p:nvPr/>
        </p:nvSpPr>
        <p:spPr>
          <a:xfrm>
            <a:off x="180474" y="144379"/>
            <a:ext cx="8771021" cy="653314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71021"/>
                      <a:gd name="connsiteY0" fmla="*/ 0 h 6533147"/>
                      <a:gd name="connsiteX1" fmla="*/ 586984 w 8771021"/>
                      <a:gd name="connsiteY1" fmla="*/ 0 h 6533147"/>
                      <a:gd name="connsiteX2" fmla="*/ 998547 w 8771021"/>
                      <a:gd name="connsiteY2" fmla="*/ 0 h 6533147"/>
                      <a:gd name="connsiteX3" fmla="*/ 1848661 w 8771021"/>
                      <a:gd name="connsiteY3" fmla="*/ 0 h 6533147"/>
                      <a:gd name="connsiteX4" fmla="*/ 2435645 w 8771021"/>
                      <a:gd name="connsiteY4" fmla="*/ 0 h 6533147"/>
                      <a:gd name="connsiteX5" fmla="*/ 3022629 w 8771021"/>
                      <a:gd name="connsiteY5" fmla="*/ 0 h 6533147"/>
                      <a:gd name="connsiteX6" fmla="*/ 3872743 w 8771021"/>
                      <a:gd name="connsiteY6" fmla="*/ 0 h 6533147"/>
                      <a:gd name="connsiteX7" fmla="*/ 4372017 w 8771021"/>
                      <a:gd name="connsiteY7" fmla="*/ 0 h 6533147"/>
                      <a:gd name="connsiteX8" fmla="*/ 5222131 w 8771021"/>
                      <a:gd name="connsiteY8" fmla="*/ 0 h 6533147"/>
                      <a:gd name="connsiteX9" fmla="*/ 6072245 w 8771021"/>
                      <a:gd name="connsiteY9" fmla="*/ 0 h 6533147"/>
                      <a:gd name="connsiteX10" fmla="*/ 6746939 w 8771021"/>
                      <a:gd name="connsiteY10" fmla="*/ 0 h 6533147"/>
                      <a:gd name="connsiteX11" fmla="*/ 7597054 w 8771021"/>
                      <a:gd name="connsiteY11" fmla="*/ 0 h 6533147"/>
                      <a:gd name="connsiteX12" fmla="*/ 8184037 w 8771021"/>
                      <a:gd name="connsiteY12" fmla="*/ 0 h 6533147"/>
                      <a:gd name="connsiteX13" fmla="*/ 8771021 w 8771021"/>
                      <a:gd name="connsiteY13" fmla="*/ 0 h 6533147"/>
                      <a:gd name="connsiteX14" fmla="*/ 8771021 w 8771021"/>
                      <a:gd name="connsiteY14" fmla="*/ 718646 h 6533147"/>
                      <a:gd name="connsiteX15" fmla="*/ 8771021 w 8771021"/>
                      <a:gd name="connsiteY15" fmla="*/ 1371961 h 6533147"/>
                      <a:gd name="connsiteX16" fmla="*/ 8771021 w 8771021"/>
                      <a:gd name="connsiteY16" fmla="*/ 2025276 h 6533147"/>
                      <a:gd name="connsiteX17" fmla="*/ 8771021 w 8771021"/>
                      <a:gd name="connsiteY17" fmla="*/ 2743922 h 6533147"/>
                      <a:gd name="connsiteX18" fmla="*/ 8771021 w 8771021"/>
                      <a:gd name="connsiteY18" fmla="*/ 3462568 h 6533147"/>
                      <a:gd name="connsiteX19" fmla="*/ 8771021 w 8771021"/>
                      <a:gd name="connsiteY19" fmla="*/ 4181214 h 6533147"/>
                      <a:gd name="connsiteX20" fmla="*/ 8771021 w 8771021"/>
                      <a:gd name="connsiteY20" fmla="*/ 4638534 h 6533147"/>
                      <a:gd name="connsiteX21" fmla="*/ 8771021 w 8771021"/>
                      <a:gd name="connsiteY21" fmla="*/ 5161186 h 6533147"/>
                      <a:gd name="connsiteX22" fmla="*/ 8771021 w 8771021"/>
                      <a:gd name="connsiteY22" fmla="*/ 5879832 h 6533147"/>
                      <a:gd name="connsiteX23" fmla="*/ 8771021 w 8771021"/>
                      <a:gd name="connsiteY23" fmla="*/ 6533147 h 6533147"/>
                      <a:gd name="connsiteX24" fmla="*/ 8271747 w 8771021"/>
                      <a:gd name="connsiteY24" fmla="*/ 6533147 h 6533147"/>
                      <a:gd name="connsiteX25" fmla="*/ 7860184 w 8771021"/>
                      <a:gd name="connsiteY25" fmla="*/ 6533147 h 6533147"/>
                      <a:gd name="connsiteX26" fmla="*/ 7448621 w 8771021"/>
                      <a:gd name="connsiteY26" fmla="*/ 6533147 h 6533147"/>
                      <a:gd name="connsiteX27" fmla="*/ 6773927 w 8771021"/>
                      <a:gd name="connsiteY27" fmla="*/ 6533147 h 6533147"/>
                      <a:gd name="connsiteX28" fmla="*/ 6274653 w 8771021"/>
                      <a:gd name="connsiteY28" fmla="*/ 6533147 h 6533147"/>
                      <a:gd name="connsiteX29" fmla="*/ 5512249 w 8771021"/>
                      <a:gd name="connsiteY29" fmla="*/ 6533147 h 6533147"/>
                      <a:gd name="connsiteX30" fmla="*/ 5012976 w 8771021"/>
                      <a:gd name="connsiteY30" fmla="*/ 6533147 h 6533147"/>
                      <a:gd name="connsiteX31" fmla="*/ 4250572 w 8771021"/>
                      <a:gd name="connsiteY31" fmla="*/ 6533147 h 6533147"/>
                      <a:gd name="connsiteX32" fmla="*/ 3839008 w 8771021"/>
                      <a:gd name="connsiteY32" fmla="*/ 6533147 h 6533147"/>
                      <a:gd name="connsiteX33" fmla="*/ 3076604 w 8771021"/>
                      <a:gd name="connsiteY33" fmla="*/ 6533147 h 6533147"/>
                      <a:gd name="connsiteX34" fmla="*/ 2577331 w 8771021"/>
                      <a:gd name="connsiteY34" fmla="*/ 6533147 h 6533147"/>
                      <a:gd name="connsiteX35" fmla="*/ 2165767 w 8771021"/>
                      <a:gd name="connsiteY35" fmla="*/ 6533147 h 6533147"/>
                      <a:gd name="connsiteX36" fmla="*/ 1666494 w 8771021"/>
                      <a:gd name="connsiteY36" fmla="*/ 6533147 h 6533147"/>
                      <a:gd name="connsiteX37" fmla="*/ 904090 w 8771021"/>
                      <a:gd name="connsiteY37" fmla="*/ 6533147 h 6533147"/>
                      <a:gd name="connsiteX38" fmla="*/ 0 w 8771021"/>
                      <a:gd name="connsiteY38" fmla="*/ 6533147 h 6533147"/>
                      <a:gd name="connsiteX39" fmla="*/ 0 w 8771021"/>
                      <a:gd name="connsiteY39" fmla="*/ 6075827 h 6533147"/>
                      <a:gd name="connsiteX40" fmla="*/ 0 w 8771021"/>
                      <a:gd name="connsiteY40" fmla="*/ 5618506 h 6533147"/>
                      <a:gd name="connsiteX41" fmla="*/ 0 w 8771021"/>
                      <a:gd name="connsiteY41" fmla="*/ 4899860 h 6533147"/>
                      <a:gd name="connsiteX42" fmla="*/ 0 w 8771021"/>
                      <a:gd name="connsiteY42" fmla="*/ 4442540 h 6533147"/>
                      <a:gd name="connsiteX43" fmla="*/ 0 w 8771021"/>
                      <a:gd name="connsiteY43" fmla="*/ 3789225 h 6533147"/>
                      <a:gd name="connsiteX44" fmla="*/ 0 w 8771021"/>
                      <a:gd name="connsiteY44" fmla="*/ 3266574 h 6533147"/>
                      <a:gd name="connsiteX45" fmla="*/ 0 w 8771021"/>
                      <a:gd name="connsiteY45" fmla="*/ 2613259 h 6533147"/>
                      <a:gd name="connsiteX46" fmla="*/ 0 w 8771021"/>
                      <a:gd name="connsiteY46" fmla="*/ 1959944 h 6533147"/>
                      <a:gd name="connsiteX47" fmla="*/ 0 w 8771021"/>
                      <a:gd name="connsiteY47" fmla="*/ 1306629 h 6533147"/>
                      <a:gd name="connsiteX48" fmla="*/ 0 w 8771021"/>
                      <a:gd name="connsiteY48" fmla="*/ 653315 h 6533147"/>
                      <a:gd name="connsiteX49" fmla="*/ 0 w 8771021"/>
                      <a:gd name="connsiteY49" fmla="*/ 0 h 653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771021" h="6533147" extrusionOk="0">
                        <a:moveTo>
                          <a:pt x="0" y="0"/>
                        </a:moveTo>
                        <a:cubicBezTo>
                          <a:pt x="224465" y="-7652"/>
                          <a:pt x="315426" y="-249"/>
                          <a:pt x="586984" y="0"/>
                        </a:cubicBezTo>
                        <a:cubicBezTo>
                          <a:pt x="858542" y="249"/>
                          <a:pt x="822621" y="-1872"/>
                          <a:pt x="998547" y="0"/>
                        </a:cubicBezTo>
                        <a:cubicBezTo>
                          <a:pt x="1174473" y="1872"/>
                          <a:pt x="1672769" y="-12344"/>
                          <a:pt x="1848661" y="0"/>
                        </a:cubicBezTo>
                        <a:cubicBezTo>
                          <a:pt x="2024553" y="12344"/>
                          <a:pt x="2288932" y="-22645"/>
                          <a:pt x="2435645" y="0"/>
                        </a:cubicBezTo>
                        <a:cubicBezTo>
                          <a:pt x="2582358" y="22645"/>
                          <a:pt x="2748697" y="13582"/>
                          <a:pt x="3022629" y="0"/>
                        </a:cubicBezTo>
                        <a:cubicBezTo>
                          <a:pt x="3296561" y="-13582"/>
                          <a:pt x="3675843" y="-24897"/>
                          <a:pt x="3872743" y="0"/>
                        </a:cubicBezTo>
                        <a:cubicBezTo>
                          <a:pt x="4069643" y="24897"/>
                          <a:pt x="4164989" y="-22442"/>
                          <a:pt x="4372017" y="0"/>
                        </a:cubicBezTo>
                        <a:cubicBezTo>
                          <a:pt x="4579045" y="22442"/>
                          <a:pt x="4966465" y="732"/>
                          <a:pt x="5222131" y="0"/>
                        </a:cubicBezTo>
                        <a:cubicBezTo>
                          <a:pt x="5477797" y="-732"/>
                          <a:pt x="5721171" y="25310"/>
                          <a:pt x="6072245" y="0"/>
                        </a:cubicBezTo>
                        <a:cubicBezTo>
                          <a:pt x="6423319" y="-25310"/>
                          <a:pt x="6442359" y="-22765"/>
                          <a:pt x="6746939" y="0"/>
                        </a:cubicBezTo>
                        <a:cubicBezTo>
                          <a:pt x="7051519" y="22765"/>
                          <a:pt x="7332315" y="4021"/>
                          <a:pt x="7597054" y="0"/>
                        </a:cubicBezTo>
                        <a:cubicBezTo>
                          <a:pt x="7861794" y="-4021"/>
                          <a:pt x="7949280" y="-28170"/>
                          <a:pt x="8184037" y="0"/>
                        </a:cubicBezTo>
                        <a:cubicBezTo>
                          <a:pt x="8418794" y="28170"/>
                          <a:pt x="8591068" y="-7180"/>
                          <a:pt x="8771021" y="0"/>
                        </a:cubicBezTo>
                        <a:cubicBezTo>
                          <a:pt x="8805314" y="240343"/>
                          <a:pt x="8780986" y="480872"/>
                          <a:pt x="8771021" y="718646"/>
                        </a:cubicBezTo>
                        <a:cubicBezTo>
                          <a:pt x="8761056" y="956420"/>
                          <a:pt x="8764966" y="1074736"/>
                          <a:pt x="8771021" y="1371961"/>
                        </a:cubicBezTo>
                        <a:cubicBezTo>
                          <a:pt x="8777076" y="1669187"/>
                          <a:pt x="8795462" y="1887365"/>
                          <a:pt x="8771021" y="2025276"/>
                        </a:cubicBezTo>
                        <a:cubicBezTo>
                          <a:pt x="8746580" y="2163187"/>
                          <a:pt x="8796996" y="2503745"/>
                          <a:pt x="8771021" y="2743922"/>
                        </a:cubicBezTo>
                        <a:cubicBezTo>
                          <a:pt x="8745046" y="2984099"/>
                          <a:pt x="8736138" y="3138460"/>
                          <a:pt x="8771021" y="3462568"/>
                        </a:cubicBezTo>
                        <a:cubicBezTo>
                          <a:pt x="8805904" y="3786676"/>
                          <a:pt x="8750857" y="3980989"/>
                          <a:pt x="8771021" y="4181214"/>
                        </a:cubicBezTo>
                        <a:cubicBezTo>
                          <a:pt x="8791185" y="4381439"/>
                          <a:pt x="8780350" y="4412644"/>
                          <a:pt x="8771021" y="4638534"/>
                        </a:cubicBezTo>
                        <a:cubicBezTo>
                          <a:pt x="8761692" y="4864424"/>
                          <a:pt x="8764150" y="5004634"/>
                          <a:pt x="8771021" y="5161186"/>
                        </a:cubicBezTo>
                        <a:cubicBezTo>
                          <a:pt x="8777892" y="5317738"/>
                          <a:pt x="8746987" y="5543863"/>
                          <a:pt x="8771021" y="5879832"/>
                        </a:cubicBezTo>
                        <a:cubicBezTo>
                          <a:pt x="8795055" y="6215801"/>
                          <a:pt x="8748400" y="6254274"/>
                          <a:pt x="8771021" y="6533147"/>
                        </a:cubicBezTo>
                        <a:cubicBezTo>
                          <a:pt x="8648918" y="6526312"/>
                          <a:pt x="8394370" y="6548296"/>
                          <a:pt x="8271747" y="6533147"/>
                        </a:cubicBezTo>
                        <a:cubicBezTo>
                          <a:pt x="8149124" y="6517998"/>
                          <a:pt x="7984032" y="6544046"/>
                          <a:pt x="7860184" y="6533147"/>
                        </a:cubicBezTo>
                        <a:cubicBezTo>
                          <a:pt x="7736336" y="6522248"/>
                          <a:pt x="7630178" y="6515860"/>
                          <a:pt x="7448621" y="6533147"/>
                        </a:cubicBezTo>
                        <a:cubicBezTo>
                          <a:pt x="7267064" y="6550434"/>
                          <a:pt x="7085634" y="6501151"/>
                          <a:pt x="6773927" y="6533147"/>
                        </a:cubicBezTo>
                        <a:cubicBezTo>
                          <a:pt x="6462220" y="6565143"/>
                          <a:pt x="6497800" y="6529318"/>
                          <a:pt x="6274653" y="6533147"/>
                        </a:cubicBezTo>
                        <a:cubicBezTo>
                          <a:pt x="6051506" y="6536976"/>
                          <a:pt x="5666141" y="6555969"/>
                          <a:pt x="5512249" y="6533147"/>
                        </a:cubicBezTo>
                        <a:cubicBezTo>
                          <a:pt x="5358357" y="6510325"/>
                          <a:pt x="5162571" y="6516734"/>
                          <a:pt x="5012976" y="6533147"/>
                        </a:cubicBezTo>
                        <a:cubicBezTo>
                          <a:pt x="4863381" y="6549560"/>
                          <a:pt x="4466481" y="6549166"/>
                          <a:pt x="4250572" y="6533147"/>
                        </a:cubicBezTo>
                        <a:cubicBezTo>
                          <a:pt x="4034663" y="6517128"/>
                          <a:pt x="3999024" y="6528717"/>
                          <a:pt x="3839008" y="6533147"/>
                        </a:cubicBezTo>
                        <a:cubicBezTo>
                          <a:pt x="3678992" y="6537577"/>
                          <a:pt x="3412370" y="6558211"/>
                          <a:pt x="3076604" y="6533147"/>
                        </a:cubicBezTo>
                        <a:cubicBezTo>
                          <a:pt x="2740838" y="6508083"/>
                          <a:pt x="2772393" y="6519786"/>
                          <a:pt x="2577331" y="6533147"/>
                        </a:cubicBezTo>
                        <a:cubicBezTo>
                          <a:pt x="2382269" y="6546508"/>
                          <a:pt x="2299679" y="6535575"/>
                          <a:pt x="2165767" y="6533147"/>
                        </a:cubicBezTo>
                        <a:cubicBezTo>
                          <a:pt x="2031855" y="6530719"/>
                          <a:pt x="1808743" y="6549126"/>
                          <a:pt x="1666494" y="6533147"/>
                        </a:cubicBezTo>
                        <a:cubicBezTo>
                          <a:pt x="1524245" y="6517168"/>
                          <a:pt x="1194550" y="6534905"/>
                          <a:pt x="904090" y="6533147"/>
                        </a:cubicBezTo>
                        <a:cubicBezTo>
                          <a:pt x="613630" y="6531389"/>
                          <a:pt x="239725" y="6498578"/>
                          <a:pt x="0" y="6533147"/>
                        </a:cubicBezTo>
                        <a:cubicBezTo>
                          <a:pt x="-6396" y="6363800"/>
                          <a:pt x="11667" y="6250867"/>
                          <a:pt x="0" y="6075827"/>
                        </a:cubicBezTo>
                        <a:cubicBezTo>
                          <a:pt x="-11667" y="5900787"/>
                          <a:pt x="-20919" y="5840904"/>
                          <a:pt x="0" y="5618506"/>
                        </a:cubicBezTo>
                        <a:cubicBezTo>
                          <a:pt x="20919" y="5396108"/>
                          <a:pt x="293" y="5219348"/>
                          <a:pt x="0" y="4899860"/>
                        </a:cubicBezTo>
                        <a:cubicBezTo>
                          <a:pt x="-293" y="4580372"/>
                          <a:pt x="-15798" y="4558635"/>
                          <a:pt x="0" y="4442540"/>
                        </a:cubicBezTo>
                        <a:cubicBezTo>
                          <a:pt x="15798" y="4326445"/>
                          <a:pt x="7779" y="3933162"/>
                          <a:pt x="0" y="3789225"/>
                        </a:cubicBezTo>
                        <a:cubicBezTo>
                          <a:pt x="-7779" y="3645289"/>
                          <a:pt x="11042" y="3492892"/>
                          <a:pt x="0" y="3266574"/>
                        </a:cubicBezTo>
                        <a:cubicBezTo>
                          <a:pt x="-11042" y="3040256"/>
                          <a:pt x="-10027" y="2819112"/>
                          <a:pt x="0" y="2613259"/>
                        </a:cubicBezTo>
                        <a:cubicBezTo>
                          <a:pt x="10027" y="2407407"/>
                          <a:pt x="-5835" y="2117942"/>
                          <a:pt x="0" y="1959944"/>
                        </a:cubicBezTo>
                        <a:cubicBezTo>
                          <a:pt x="5835" y="1801946"/>
                          <a:pt x="-29747" y="1483458"/>
                          <a:pt x="0" y="1306629"/>
                        </a:cubicBezTo>
                        <a:cubicBezTo>
                          <a:pt x="29747" y="1129801"/>
                          <a:pt x="-31091" y="815060"/>
                          <a:pt x="0" y="653315"/>
                        </a:cubicBezTo>
                        <a:cubicBezTo>
                          <a:pt x="31091" y="491570"/>
                          <a:pt x="583" y="3171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40B8A6-E24C-4618-8838-9D637B5F3738}"/>
              </a:ext>
            </a:extLst>
          </p:cNvPr>
          <p:cNvSpPr txBox="1"/>
          <p:nvPr/>
        </p:nvSpPr>
        <p:spPr>
          <a:xfrm>
            <a:off x="192505" y="312398"/>
            <a:ext cx="6251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Visualizando o ambiente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47D89CD-560A-4B44-A8B2-13294A90745D}"/>
              </a:ext>
            </a:extLst>
          </p:cNvPr>
          <p:cNvGrpSpPr/>
          <p:nvPr/>
        </p:nvGrpSpPr>
        <p:grpSpPr>
          <a:xfrm>
            <a:off x="348343" y="5218923"/>
            <a:ext cx="1017525" cy="1017525"/>
            <a:chOff x="521776" y="2174298"/>
            <a:chExt cx="397565" cy="397565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78B7BB7-596B-4618-878C-6D28CDBFAB25}"/>
                </a:ext>
              </a:extLst>
            </p:cNvPr>
            <p:cNvSpPr/>
            <p:nvPr/>
          </p:nvSpPr>
          <p:spPr>
            <a:xfrm>
              <a:off x="521776" y="2174298"/>
              <a:ext cx="397565" cy="39756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strela: 5 Pontas 12">
              <a:extLst>
                <a:ext uri="{FF2B5EF4-FFF2-40B4-BE49-F238E27FC236}">
                  <a16:creationId xmlns:a16="http://schemas.microsoft.com/office/drawing/2014/main" id="{69D09B6E-44E3-4433-AD68-BEB1D4A9A47B}"/>
                </a:ext>
              </a:extLst>
            </p:cNvPr>
            <p:cNvSpPr/>
            <p:nvPr/>
          </p:nvSpPr>
          <p:spPr>
            <a:xfrm>
              <a:off x="574155" y="2200372"/>
              <a:ext cx="297712" cy="297712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7023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17935AA-584E-4BA3-BF2B-1F424AE627DA}"/>
              </a:ext>
            </a:extLst>
          </p:cNvPr>
          <p:cNvGrpSpPr/>
          <p:nvPr/>
        </p:nvGrpSpPr>
        <p:grpSpPr>
          <a:xfrm>
            <a:off x="180474" y="144379"/>
            <a:ext cx="8771021" cy="6599297"/>
            <a:chOff x="180474" y="144379"/>
            <a:chExt cx="8771021" cy="6599297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6100B92-AAAB-448C-A639-3EE2E67C5B81}"/>
                </a:ext>
              </a:extLst>
            </p:cNvPr>
            <p:cNvSpPr/>
            <p:nvPr/>
          </p:nvSpPr>
          <p:spPr>
            <a:xfrm>
              <a:off x="180474" y="144379"/>
              <a:ext cx="8771021" cy="6533147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771021"/>
                        <a:gd name="connsiteY0" fmla="*/ 0 h 6533147"/>
                        <a:gd name="connsiteX1" fmla="*/ 586984 w 8771021"/>
                        <a:gd name="connsiteY1" fmla="*/ 0 h 6533147"/>
                        <a:gd name="connsiteX2" fmla="*/ 998547 w 8771021"/>
                        <a:gd name="connsiteY2" fmla="*/ 0 h 6533147"/>
                        <a:gd name="connsiteX3" fmla="*/ 1848661 w 8771021"/>
                        <a:gd name="connsiteY3" fmla="*/ 0 h 6533147"/>
                        <a:gd name="connsiteX4" fmla="*/ 2435645 w 8771021"/>
                        <a:gd name="connsiteY4" fmla="*/ 0 h 6533147"/>
                        <a:gd name="connsiteX5" fmla="*/ 3022629 w 8771021"/>
                        <a:gd name="connsiteY5" fmla="*/ 0 h 6533147"/>
                        <a:gd name="connsiteX6" fmla="*/ 3872743 w 8771021"/>
                        <a:gd name="connsiteY6" fmla="*/ 0 h 6533147"/>
                        <a:gd name="connsiteX7" fmla="*/ 4372017 w 8771021"/>
                        <a:gd name="connsiteY7" fmla="*/ 0 h 6533147"/>
                        <a:gd name="connsiteX8" fmla="*/ 5222131 w 8771021"/>
                        <a:gd name="connsiteY8" fmla="*/ 0 h 6533147"/>
                        <a:gd name="connsiteX9" fmla="*/ 6072245 w 8771021"/>
                        <a:gd name="connsiteY9" fmla="*/ 0 h 6533147"/>
                        <a:gd name="connsiteX10" fmla="*/ 6746939 w 8771021"/>
                        <a:gd name="connsiteY10" fmla="*/ 0 h 6533147"/>
                        <a:gd name="connsiteX11" fmla="*/ 7597054 w 8771021"/>
                        <a:gd name="connsiteY11" fmla="*/ 0 h 6533147"/>
                        <a:gd name="connsiteX12" fmla="*/ 8184037 w 8771021"/>
                        <a:gd name="connsiteY12" fmla="*/ 0 h 6533147"/>
                        <a:gd name="connsiteX13" fmla="*/ 8771021 w 8771021"/>
                        <a:gd name="connsiteY13" fmla="*/ 0 h 6533147"/>
                        <a:gd name="connsiteX14" fmla="*/ 8771021 w 8771021"/>
                        <a:gd name="connsiteY14" fmla="*/ 718646 h 6533147"/>
                        <a:gd name="connsiteX15" fmla="*/ 8771021 w 8771021"/>
                        <a:gd name="connsiteY15" fmla="*/ 1371961 h 6533147"/>
                        <a:gd name="connsiteX16" fmla="*/ 8771021 w 8771021"/>
                        <a:gd name="connsiteY16" fmla="*/ 2025276 h 6533147"/>
                        <a:gd name="connsiteX17" fmla="*/ 8771021 w 8771021"/>
                        <a:gd name="connsiteY17" fmla="*/ 2743922 h 6533147"/>
                        <a:gd name="connsiteX18" fmla="*/ 8771021 w 8771021"/>
                        <a:gd name="connsiteY18" fmla="*/ 3462568 h 6533147"/>
                        <a:gd name="connsiteX19" fmla="*/ 8771021 w 8771021"/>
                        <a:gd name="connsiteY19" fmla="*/ 4181214 h 6533147"/>
                        <a:gd name="connsiteX20" fmla="*/ 8771021 w 8771021"/>
                        <a:gd name="connsiteY20" fmla="*/ 4638534 h 6533147"/>
                        <a:gd name="connsiteX21" fmla="*/ 8771021 w 8771021"/>
                        <a:gd name="connsiteY21" fmla="*/ 5161186 h 6533147"/>
                        <a:gd name="connsiteX22" fmla="*/ 8771021 w 8771021"/>
                        <a:gd name="connsiteY22" fmla="*/ 5879832 h 6533147"/>
                        <a:gd name="connsiteX23" fmla="*/ 8771021 w 8771021"/>
                        <a:gd name="connsiteY23" fmla="*/ 6533147 h 6533147"/>
                        <a:gd name="connsiteX24" fmla="*/ 8271747 w 8771021"/>
                        <a:gd name="connsiteY24" fmla="*/ 6533147 h 6533147"/>
                        <a:gd name="connsiteX25" fmla="*/ 7860184 w 8771021"/>
                        <a:gd name="connsiteY25" fmla="*/ 6533147 h 6533147"/>
                        <a:gd name="connsiteX26" fmla="*/ 7448621 w 8771021"/>
                        <a:gd name="connsiteY26" fmla="*/ 6533147 h 6533147"/>
                        <a:gd name="connsiteX27" fmla="*/ 6773927 w 8771021"/>
                        <a:gd name="connsiteY27" fmla="*/ 6533147 h 6533147"/>
                        <a:gd name="connsiteX28" fmla="*/ 6274653 w 8771021"/>
                        <a:gd name="connsiteY28" fmla="*/ 6533147 h 6533147"/>
                        <a:gd name="connsiteX29" fmla="*/ 5512249 w 8771021"/>
                        <a:gd name="connsiteY29" fmla="*/ 6533147 h 6533147"/>
                        <a:gd name="connsiteX30" fmla="*/ 5012976 w 8771021"/>
                        <a:gd name="connsiteY30" fmla="*/ 6533147 h 6533147"/>
                        <a:gd name="connsiteX31" fmla="*/ 4250572 w 8771021"/>
                        <a:gd name="connsiteY31" fmla="*/ 6533147 h 6533147"/>
                        <a:gd name="connsiteX32" fmla="*/ 3839008 w 8771021"/>
                        <a:gd name="connsiteY32" fmla="*/ 6533147 h 6533147"/>
                        <a:gd name="connsiteX33" fmla="*/ 3076604 w 8771021"/>
                        <a:gd name="connsiteY33" fmla="*/ 6533147 h 6533147"/>
                        <a:gd name="connsiteX34" fmla="*/ 2577331 w 8771021"/>
                        <a:gd name="connsiteY34" fmla="*/ 6533147 h 6533147"/>
                        <a:gd name="connsiteX35" fmla="*/ 2165767 w 8771021"/>
                        <a:gd name="connsiteY35" fmla="*/ 6533147 h 6533147"/>
                        <a:gd name="connsiteX36" fmla="*/ 1666494 w 8771021"/>
                        <a:gd name="connsiteY36" fmla="*/ 6533147 h 6533147"/>
                        <a:gd name="connsiteX37" fmla="*/ 904090 w 8771021"/>
                        <a:gd name="connsiteY37" fmla="*/ 6533147 h 6533147"/>
                        <a:gd name="connsiteX38" fmla="*/ 0 w 8771021"/>
                        <a:gd name="connsiteY38" fmla="*/ 6533147 h 6533147"/>
                        <a:gd name="connsiteX39" fmla="*/ 0 w 8771021"/>
                        <a:gd name="connsiteY39" fmla="*/ 6075827 h 6533147"/>
                        <a:gd name="connsiteX40" fmla="*/ 0 w 8771021"/>
                        <a:gd name="connsiteY40" fmla="*/ 5618506 h 6533147"/>
                        <a:gd name="connsiteX41" fmla="*/ 0 w 8771021"/>
                        <a:gd name="connsiteY41" fmla="*/ 4899860 h 6533147"/>
                        <a:gd name="connsiteX42" fmla="*/ 0 w 8771021"/>
                        <a:gd name="connsiteY42" fmla="*/ 4442540 h 6533147"/>
                        <a:gd name="connsiteX43" fmla="*/ 0 w 8771021"/>
                        <a:gd name="connsiteY43" fmla="*/ 3789225 h 6533147"/>
                        <a:gd name="connsiteX44" fmla="*/ 0 w 8771021"/>
                        <a:gd name="connsiteY44" fmla="*/ 3266574 h 6533147"/>
                        <a:gd name="connsiteX45" fmla="*/ 0 w 8771021"/>
                        <a:gd name="connsiteY45" fmla="*/ 2613259 h 6533147"/>
                        <a:gd name="connsiteX46" fmla="*/ 0 w 8771021"/>
                        <a:gd name="connsiteY46" fmla="*/ 1959944 h 6533147"/>
                        <a:gd name="connsiteX47" fmla="*/ 0 w 8771021"/>
                        <a:gd name="connsiteY47" fmla="*/ 1306629 h 6533147"/>
                        <a:gd name="connsiteX48" fmla="*/ 0 w 8771021"/>
                        <a:gd name="connsiteY48" fmla="*/ 653315 h 6533147"/>
                        <a:gd name="connsiteX49" fmla="*/ 0 w 8771021"/>
                        <a:gd name="connsiteY49" fmla="*/ 0 h 6533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771021" h="6533147" extrusionOk="0">
                          <a:moveTo>
                            <a:pt x="0" y="0"/>
                          </a:moveTo>
                          <a:cubicBezTo>
                            <a:pt x="224465" y="-7652"/>
                            <a:pt x="315426" y="-249"/>
                            <a:pt x="586984" y="0"/>
                          </a:cubicBezTo>
                          <a:cubicBezTo>
                            <a:pt x="858542" y="249"/>
                            <a:pt x="822621" y="-1872"/>
                            <a:pt x="998547" y="0"/>
                          </a:cubicBezTo>
                          <a:cubicBezTo>
                            <a:pt x="1174473" y="1872"/>
                            <a:pt x="1672769" y="-12344"/>
                            <a:pt x="1848661" y="0"/>
                          </a:cubicBezTo>
                          <a:cubicBezTo>
                            <a:pt x="2024553" y="12344"/>
                            <a:pt x="2288932" y="-22645"/>
                            <a:pt x="2435645" y="0"/>
                          </a:cubicBezTo>
                          <a:cubicBezTo>
                            <a:pt x="2582358" y="22645"/>
                            <a:pt x="2748697" y="13582"/>
                            <a:pt x="3022629" y="0"/>
                          </a:cubicBezTo>
                          <a:cubicBezTo>
                            <a:pt x="3296561" y="-13582"/>
                            <a:pt x="3675843" y="-24897"/>
                            <a:pt x="3872743" y="0"/>
                          </a:cubicBezTo>
                          <a:cubicBezTo>
                            <a:pt x="4069643" y="24897"/>
                            <a:pt x="4164989" y="-22442"/>
                            <a:pt x="4372017" y="0"/>
                          </a:cubicBezTo>
                          <a:cubicBezTo>
                            <a:pt x="4579045" y="22442"/>
                            <a:pt x="4966465" y="732"/>
                            <a:pt x="5222131" y="0"/>
                          </a:cubicBezTo>
                          <a:cubicBezTo>
                            <a:pt x="5477797" y="-732"/>
                            <a:pt x="5721171" y="25310"/>
                            <a:pt x="6072245" y="0"/>
                          </a:cubicBezTo>
                          <a:cubicBezTo>
                            <a:pt x="6423319" y="-25310"/>
                            <a:pt x="6442359" y="-22765"/>
                            <a:pt x="6746939" y="0"/>
                          </a:cubicBezTo>
                          <a:cubicBezTo>
                            <a:pt x="7051519" y="22765"/>
                            <a:pt x="7332315" y="4021"/>
                            <a:pt x="7597054" y="0"/>
                          </a:cubicBezTo>
                          <a:cubicBezTo>
                            <a:pt x="7861794" y="-4021"/>
                            <a:pt x="7949280" y="-28170"/>
                            <a:pt x="8184037" y="0"/>
                          </a:cubicBezTo>
                          <a:cubicBezTo>
                            <a:pt x="8418794" y="28170"/>
                            <a:pt x="8591068" y="-7180"/>
                            <a:pt x="8771021" y="0"/>
                          </a:cubicBezTo>
                          <a:cubicBezTo>
                            <a:pt x="8805314" y="240343"/>
                            <a:pt x="8780986" y="480872"/>
                            <a:pt x="8771021" y="718646"/>
                          </a:cubicBezTo>
                          <a:cubicBezTo>
                            <a:pt x="8761056" y="956420"/>
                            <a:pt x="8764966" y="1074736"/>
                            <a:pt x="8771021" y="1371961"/>
                          </a:cubicBezTo>
                          <a:cubicBezTo>
                            <a:pt x="8777076" y="1669187"/>
                            <a:pt x="8795462" y="1887365"/>
                            <a:pt x="8771021" y="2025276"/>
                          </a:cubicBezTo>
                          <a:cubicBezTo>
                            <a:pt x="8746580" y="2163187"/>
                            <a:pt x="8796996" y="2503745"/>
                            <a:pt x="8771021" y="2743922"/>
                          </a:cubicBezTo>
                          <a:cubicBezTo>
                            <a:pt x="8745046" y="2984099"/>
                            <a:pt x="8736138" y="3138460"/>
                            <a:pt x="8771021" y="3462568"/>
                          </a:cubicBezTo>
                          <a:cubicBezTo>
                            <a:pt x="8805904" y="3786676"/>
                            <a:pt x="8750857" y="3980989"/>
                            <a:pt x="8771021" y="4181214"/>
                          </a:cubicBezTo>
                          <a:cubicBezTo>
                            <a:pt x="8791185" y="4381439"/>
                            <a:pt x="8780350" y="4412644"/>
                            <a:pt x="8771021" y="4638534"/>
                          </a:cubicBezTo>
                          <a:cubicBezTo>
                            <a:pt x="8761692" y="4864424"/>
                            <a:pt x="8764150" y="5004634"/>
                            <a:pt x="8771021" y="5161186"/>
                          </a:cubicBezTo>
                          <a:cubicBezTo>
                            <a:pt x="8777892" y="5317738"/>
                            <a:pt x="8746987" y="5543863"/>
                            <a:pt x="8771021" y="5879832"/>
                          </a:cubicBezTo>
                          <a:cubicBezTo>
                            <a:pt x="8795055" y="6215801"/>
                            <a:pt x="8748400" y="6254274"/>
                            <a:pt x="8771021" y="6533147"/>
                          </a:cubicBezTo>
                          <a:cubicBezTo>
                            <a:pt x="8648918" y="6526312"/>
                            <a:pt x="8394370" y="6548296"/>
                            <a:pt x="8271747" y="6533147"/>
                          </a:cubicBezTo>
                          <a:cubicBezTo>
                            <a:pt x="8149124" y="6517998"/>
                            <a:pt x="7984032" y="6544046"/>
                            <a:pt x="7860184" y="6533147"/>
                          </a:cubicBezTo>
                          <a:cubicBezTo>
                            <a:pt x="7736336" y="6522248"/>
                            <a:pt x="7630178" y="6515860"/>
                            <a:pt x="7448621" y="6533147"/>
                          </a:cubicBezTo>
                          <a:cubicBezTo>
                            <a:pt x="7267064" y="6550434"/>
                            <a:pt x="7085634" y="6501151"/>
                            <a:pt x="6773927" y="6533147"/>
                          </a:cubicBezTo>
                          <a:cubicBezTo>
                            <a:pt x="6462220" y="6565143"/>
                            <a:pt x="6497800" y="6529318"/>
                            <a:pt x="6274653" y="6533147"/>
                          </a:cubicBezTo>
                          <a:cubicBezTo>
                            <a:pt x="6051506" y="6536976"/>
                            <a:pt x="5666141" y="6555969"/>
                            <a:pt x="5512249" y="6533147"/>
                          </a:cubicBezTo>
                          <a:cubicBezTo>
                            <a:pt x="5358357" y="6510325"/>
                            <a:pt x="5162571" y="6516734"/>
                            <a:pt x="5012976" y="6533147"/>
                          </a:cubicBezTo>
                          <a:cubicBezTo>
                            <a:pt x="4863381" y="6549560"/>
                            <a:pt x="4466481" y="6549166"/>
                            <a:pt x="4250572" y="6533147"/>
                          </a:cubicBezTo>
                          <a:cubicBezTo>
                            <a:pt x="4034663" y="6517128"/>
                            <a:pt x="3999024" y="6528717"/>
                            <a:pt x="3839008" y="6533147"/>
                          </a:cubicBezTo>
                          <a:cubicBezTo>
                            <a:pt x="3678992" y="6537577"/>
                            <a:pt x="3412370" y="6558211"/>
                            <a:pt x="3076604" y="6533147"/>
                          </a:cubicBezTo>
                          <a:cubicBezTo>
                            <a:pt x="2740838" y="6508083"/>
                            <a:pt x="2772393" y="6519786"/>
                            <a:pt x="2577331" y="6533147"/>
                          </a:cubicBezTo>
                          <a:cubicBezTo>
                            <a:pt x="2382269" y="6546508"/>
                            <a:pt x="2299679" y="6535575"/>
                            <a:pt x="2165767" y="6533147"/>
                          </a:cubicBezTo>
                          <a:cubicBezTo>
                            <a:pt x="2031855" y="6530719"/>
                            <a:pt x="1808743" y="6549126"/>
                            <a:pt x="1666494" y="6533147"/>
                          </a:cubicBezTo>
                          <a:cubicBezTo>
                            <a:pt x="1524245" y="6517168"/>
                            <a:pt x="1194550" y="6534905"/>
                            <a:pt x="904090" y="6533147"/>
                          </a:cubicBezTo>
                          <a:cubicBezTo>
                            <a:pt x="613630" y="6531389"/>
                            <a:pt x="239725" y="6498578"/>
                            <a:pt x="0" y="6533147"/>
                          </a:cubicBezTo>
                          <a:cubicBezTo>
                            <a:pt x="-6396" y="6363800"/>
                            <a:pt x="11667" y="6250867"/>
                            <a:pt x="0" y="6075827"/>
                          </a:cubicBezTo>
                          <a:cubicBezTo>
                            <a:pt x="-11667" y="5900787"/>
                            <a:pt x="-20919" y="5840904"/>
                            <a:pt x="0" y="5618506"/>
                          </a:cubicBezTo>
                          <a:cubicBezTo>
                            <a:pt x="20919" y="5396108"/>
                            <a:pt x="293" y="5219348"/>
                            <a:pt x="0" y="4899860"/>
                          </a:cubicBezTo>
                          <a:cubicBezTo>
                            <a:pt x="-293" y="4580372"/>
                            <a:pt x="-15798" y="4558635"/>
                            <a:pt x="0" y="4442540"/>
                          </a:cubicBezTo>
                          <a:cubicBezTo>
                            <a:pt x="15798" y="4326445"/>
                            <a:pt x="7779" y="3933162"/>
                            <a:pt x="0" y="3789225"/>
                          </a:cubicBezTo>
                          <a:cubicBezTo>
                            <a:pt x="-7779" y="3645289"/>
                            <a:pt x="11042" y="3492892"/>
                            <a:pt x="0" y="3266574"/>
                          </a:cubicBezTo>
                          <a:cubicBezTo>
                            <a:pt x="-11042" y="3040256"/>
                            <a:pt x="-10027" y="2819112"/>
                            <a:pt x="0" y="2613259"/>
                          </a:cubicBezTo>
                          <a:cubicBezTo>
                            <a:pt x="10027" y="2407407"/>
                            <a:pt x="-5835" y="2117942"/>
                            <a:pt x="0" y="1959944"/>
                          </a:cubicBezTo>
                          <a:cubicBezTo>
                            <a:pt x="5835" y="1801946"/>
                            <a:pt x="-29747" y="1483458"/>
                            <a:pt x="0" y="1306629"/>
                          </a:cubicBezTo>
                          <a:cubicBezTo>
                            <a:pt x="29747" y="1129801"/>
                            <a:pt x="-31091" y="815060"/>
                            <a:pt x="0" y="653315"/>
                          </a:cubicBezTo>
                          <a:cubicBezTo>
                            <a:pt x="31091" y="491570"/>
                            <a:pt x="583" y="31719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CEE409-9109-4CC1-ABA1-63FC52F33ED1}"/>
                </a:ext>
              </a:extLst>
            </p:cNvPr>
            <p:cNvSpPr txBox="1"/>
            <p:nvPr/>
          </p:nvSpPr>
          <p:spPr>
            <a:xfrm>
              <a:off x="180474" y="6405122"/>
              <a:ext cx="3335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2"/>
                  </a:solidFill>
                  <a:latin typeface="Futura PT Demi" panose="020B0702020204020303" pitchFamily="34" charset="0"/>
                  <a:ea typeface="Adobe Fan Heiti Std B" panose="020B0700000000000000" pitchFamily="34" charset="-128"/>
                </a:rPr>
                <a:t>VICTOR GORDEEFF </a:t>
              </a:r>
              <a:endParaRPr lang="pt-BR" sz="11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Demi" panose="020B0702020204020303" pitchFamily="34" charset="0"/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1FE35502-1C98-44EE-94E0-365450AA2B14}"/>
              </a:ext>
            </a:extLst>
          </p:cNvPr>
          <p:cNvSpPr txBox="1"/>
          <p:nvPr/>
        </p:nvSpPr>
        <p:spPr>
          <a:xfrm>
            <a:off x="192505" y="32310"/>
            <a:ext cx="2055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Sugestões</a:t>
            </a:r>
            <a:r>
              <a:rPr lang="pt-BR" sz="44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ea typeface="Adobe Fan Heiti Std B" panose="020B0700000000000000" pitchFamily="34" charset="-128"/>
              </a:rPr>
              <a:t> </a:t>
            </a:r>
            <a:br>
              <a:rPr lang="pt-BR" sz="1600" b="1">
                <a:solidFill>
                  <a:schemeClr val="bg1">
                    <a:lumMod val="50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endParaRPr lang="pt-BR" sz="1600">
              <a:solidFill>
                <a:schemeClr val="bg1">
                  <a:lumMod val="50000"/>
                </a:schemeClr>
              </a:solidFill>
              <a:latin typeface="Futura Light" pitchFamily="50" charset="0"/>
            </a:endParaRPr>
          </a:p>
        </p:txBody>
      </p:sp>
      <p:pic>
        <p:nvPicPr>
          <p:cNvPr id="84" name="Imagem 83" descr="Uma imagem contendo no interior, mesa, quarto, vivendo&#10;&#10;Descrição gerada automaticamente">
            <a:extLst>
              <a:ext uri="{FF2B5EF4-FFF2-40B4-BE49-F238E27FC236}">
                <a16:creationId xmlns:a16="http://schemas.microsoft.com/office/drawing/2014/main" id="{CFCA10D8-FEEE-4DF0-A289-31F0C83B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0" y="912078"/>
            <a:ext cx="5526848" cy="2547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4F8DE88-2036-4375-8988-D3B020C9B37F}"/>
              </a:ext>
            </a:extLst>
          </p:cNvPr>
          <p:cNvSpPr/>
          <p:nvPr/>
        </p:nvSpPr>
        <p:spPr>
          <a:xfrm>
            <a:off x="505200" y="3749601"/>
            <a:ext cx="5526848" cy="258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E0844D2-B190-405C-9158-ECEC81B3D1C5}"/>
              </a:ext>
            </a:extLst>
          </p:cNvPr>
          <p:cNvSpPr/>
          <p:nvPr/>
        </p:nvSpPr>
        <p:spPr>
          <a:xfrm>
            <a:off x="505200" y="5266944"/>
            <a:ext cx="5526848" cy="10720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5A099B2B-AD4C-46D5-BBCB-726D9540FB87}"/>
              </a:ext>
            </a:extLst>
          </p:cNvPr>
          <p:cNvGrpSpPr/>
          <p:nvPr/>
        </p:nvGrpSpPr>
        <p:grpSpPr>
          <a:xfrm rot="16200000">
            <a:off x="2693928" y="1954565"/>
            <a:ext cx="1118288" cy="5160847"/>
            <a:chOff x="10396036" y="385506"/>
            <a:chExt cx="1118288" cy="5160847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39B37963-97C4-4372-A7D1-7790CFAC4214}"/>
                </a:ext>
              </a:extLst>
            </p:cNvPr>
            <p:cNvSpPr/>
            <p:nvPr/>
          </p:nvSpPr>
          <p:spPr>
            <a:xfrm>
              <a:off x="10939680" y="385506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456A41DE-ECAE-4973-A2E6-E14769FBF704}"/>
                </a:ext>
              </a:extLst>
            </p:cNvPr>
            <p:cNvSpPr/>
            <p:nvPr/>
          </p:nvSpPr>
          <p:spPr>
            <a:xfrm>
              <a:off x="10416792" y="912630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2EA63131-75D0-400E-BF63-E51F7BBE2C3B}"/>
                </a:ext>
              </a:extLst>
            </p:cNvPr>
            <p:cNvSpPr/>
            <p:nvPr/>
          </p:nvSpPr>
          <p:spPr>
            <a:xfrm>
              <a:off x="10917108" y="1392463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A64F9903-C80F-4D23-9E9D-AABF4A0B88A1}"/>
                </a:ext>
              </a:extLst>
            </p:cNvPr>
            <p:cNvSpPr/>
            <p:nvPr/>
          </p:nvSpPr>
          <p:spPr>
            <a:xfrm>
              <a:off x="10445238" y="2019509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0268BFB7-614E-4CC7-9032-FB64B74AE782}"/>
                </a:ext>
              </a:extLst>
            </p:cNvPr>
            <p:cNvSpPr/>
            <p:nvPr/>
          </p:nvSpPr>
          <p:spPr>
            <a:xfrm>
              <a:off x="11360330" y="2040599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FDEBA9F5-6B0A-41F5-9B0B-19ACA7D18E8E}"/>
                </a:ext>
              </a:extLst>
            </p:cNvPr>
            <p:cNvSpPr/>
            <p:nvPr/>
          </p:nvSpPr>
          <p:spPr>
            <a:xfrm>
              <a:off x="11369468" y="928690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AB831DB3-4D51-4C55-905D-4DBF4086327B}"/>
                </a:ext>
              </a:extLst>
            </p:cNvPr>
            <p:cNvSpPr/>
            <p:nvPr/>
          </p:nvSpPr>
          <p:spPr>
            <a:xfrm>
              <a:off x="10445238" y="2915768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8117D423-4AE7-4CD0-8C8A-10235BCA27BB}"/>
                </a:ext>
              </a:extLst>
            </p:cNvPr>
            <p:cNvSpPr/>
            <p:nvPr/>
          </p:nvSpPr>
          <p:spPr>
            <a:xfrm>
              <a:off x="10939680" y="2465969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A7881F2D-7EEC-4ECF-B8B3-F85756297A12}"/>
                </a:ext>
              </a:extLst>
            </p:cNvPr>
            <p:cNvSpPr/>
            <p:nvPr/>
          </p:nvSpPr>
          <p:spPr>
            <a:xfrm>
              <a:off x="11362303" y="2906443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B5623FF0-27C8-4E1F-8B89-24BCEF35E128}"/>
                </a:ext>
              </a:extLst>
            </p:cNvPr>
            <p:cNvSpPr/>
            <p:nvPr/>
          </p:nvSpPr>
          <p:spPr>
            <a:xfrm>
              <a:off x="10937223" y="3324738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B4F73F8E-0B35-40B4-9662-BA499BA3A1E2}"/>
                </a:ext>
              </a:extLst>
            </p:cNvPr>
            <p:cNvSpPr/>
            <p:nvPr/>
          </p:nvSpPr>
          <p:spPr>
            <a:xfrm>
              <a:off x="10396036" y="3848158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1EB60401-382B-4E51-9CEF-82ADB7FAB75D}"/>
                </a:ext>
              </a:extLst>
            </p:cNvPr>
            <p:cNvSpPr/>
            <p:nvPr/>
          </p:nvSpPr>
          <p:spPr>
            <a:xfrm>
              <a:off x="10896352" y="4327991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8FE58DEB-995B-4802-9C27-2BCF1B63DA00}"/>
                </a:ext>
              </a:extLst>
            </p:cNvPr>
            <p:cNvSpPr/>
            <p:nvPr/>
          </p:nvSpPr>
          <p:spPr>
            <a:xfrm>
              <a:off x="10424482" y="4955037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43117304-706C-4BA4-A76B-5D7FD6BECB7C}"/>
                </a:ext>
              </a:extLst>
            </p:cNvPr>
            <p:cNvSpPr/>
            <p:nvPr/>
          </p:nvSpPr>
          <p:spPr>
            <a:xfrm>
              <a:off x="11339574" y="4976127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3F2B632C-FD4B-438C-BF3D-70EAD706E98C}"/>
                </a:ext>
              </a:extLst>
            </p:cNvPr>
            <p:cNvSpPr/>
            <p:nvPr/>
          </p:nvSpPr>
          <p:spPr>
            <a:xfrm>
              <a:off x="11348712" y="3864218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5272494B-A731-40D6-8E7A-DAE216FB078A}"/>
                </a:ext>
              </a:extLst>
            </p:cNvPr>
            <p:cNvSpPr/>
            <p:nvPr/>
          </p:nvSpPr>
          <p:spPr>
            <a:xfrm>
              <a:off x="10918924" y="5401497"/>
              <a:ext cx="144856" cy="144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6" name="Imagem 85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0F7E6AAE-1CDC-46A0-8DB2-E3FC25ADC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4989" flipH="1" flipV="1">
            <a:off x="5897431" y="5455204"/>
            <a:ext cx="613723" cy="613723"/>
          </a:xfrm>
          <a:prstGeom prst="rect">
            <a:avLst/>
          </a:prstGeom>
        </p:spPr>
      </p:pic>
      <p:pic>
        <p:nvPicPr>
          <p:cNvPr id="90" name="Imagem 89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D746FA71-8665-4D9C-89F6-EC0E1A2C4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530" flipV="1">
            <a:off x="5789213" y="4539870"/>
            <a:ext cx="631661" cy="631661"/>
          </a:xfrm>
          <a:prstGeom prst="rect">
            <a:avLst/>
          </a:prstGeom>
        </p:spPr>
      </p:pic>
      <p:pic>
        <p:nvPicPr>
          <p:cNvPr id="110" name="Imagem 109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D0900444-6427-4978-8942-D4625D184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530" flipV="1">
            <a:off x="5745400" y="3482512"/>
            <a:ext cx="986266" cy="98626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619C364-4FD7-4EFB-897F-6063DE221119}"/>
              </a:ext>
            </a:extLst>
          </p:cNvPr>
          <p:cNvCxnSpPr>
            <a:cxnSpLocks/>
          </p:cNvCxnSpPr>
          <p:nvPr/>
        </p:nvCxnSpPr>
        <p:spPr>
          <a:xfrm flipH="1">
            <a:off x="1317196" y="2249424"/>
            <a:ext cx="191564" cy="3140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28B97C6-ED73-42D3-BCC3-08E099A7D9F2}"/>
              </a:ext>
            </a:extLst>
          </p:cNvPr>
          <p:cNvCxnSpPr>
            <a:cxnSpLocks/>
          </p:cNvCxnSpPr>
          <p:nvPr/>
        </p:nvCxnSpPr>
        <p:spPr>
          <a:xfrm flipV="1">
            <a:off x="1508760" y="1968966"/>
            <a:ext cx="2468880" cy="2804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57559DE-016A-4ECF-A588-BF4D0F28D2CB}"/>
              </a:ext>
            </a:extLst>
          </p:cNvPr>
          <p:cNvCxnSpPr>
            <a:cxnSpLocks/>
          </p:cNvCxnSpPr>
          <p:nvPr/>
        </p:nvCxnSpPr>
        <p:spPr>
          <a:xfrm>
            <a:off x="3977640" y="1976750"/>
            <a:ext cx="6374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C55627D-1989-4486-A1FD-20ED433698D3}"/>
              </a:ext>
            </a:extLst>
          </p:cNvPr>
          <p:cNvCxnSpPr/>
          <p:nvPr/>
        </p:nvCxnSpPr>
        <p:spPr>
          <a:xfrm>
            <a:off x="5242179" y="1976750"/>
            <a:ext cx="3813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05C8475E-25CC-4576-B0E7-1FD4D367E182}"/>
              </a:ext>
            </a:extLst>
          </p:cNvPr>
          <p:cNvGrpSpPr/>
          <p:nvPr/>
        </p:nvGrpSpPr>
        <p:grpSpPr>
          <a:xfrm>
            <a:off x="974122" y="4321978"/>
            <a:ext cx="371266" cy="400110"/>
            <a:chOff x="6533053" y="667532"/>
            <a:chExt cx="371266" cy="400110"/>
          </a:xfrm>
        </p:grpSpPr>
        <p:sp>
          <p:nvSpPr>
            <p:cNvPr id="115" name="Elipse 114">
              <a:extLst>
                <a:ext uri="{FF2B5EF4-FFF2-40B4-BE49-F238E27FC236}">
                  <a16:creationId xmlns:a16="http://schemas.microsoft.com/office/drawing/2014/main" id="{E1932479-720F-47F7-8C86-6E18A21BB412}"/>
                </a:ext>
              </a:extLst>
            </p:cNvPr>
            <p:cNvSpPr/>
            <p:nvPr/>
          </p:nvSpPr>
          <p:spPr>
            <a:xfrm>
              <a:off x="6533053" y="687202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9E08AC81-6F2C-4366-84AF-BF48831CE238}"/>
                </a:ext>
              </a:extLst>
            </p:cNvPr>
            <p:cNvSpPr txBox="1"/>
            <p:nvPr/>
          </p:nvSpPr>
          <p:spPr>
            <a:xfrm>
              <a:off x="6547011" y="667532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1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3893CEB4-B6F9-4B9B-A6FE-6F2BD862E184}"/>
              </a:ext>
            </a:extLst>
          </p:cNvPr>
          <p:cNvGrpSpPr/>
          <p:nvPr/>
        </p:nvGrpSpPr>
        <p:grpSpPr>
          <a:xfrm>
            <a:off x="1566399" y="1409744"/>
            <a:ext cx="371266" cy="400110"/>
            <a:chOff x="6533053" y="667532"/>
            <a:chExt cx="371266" cy="400110"/>
          </a:xfrm>
        </p:grpSpPr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51D489E6-A0D0-42B6-8386-F1B3B9C8242B}"/>
                </a:ext>
              </a:extLst>
            </p:cNvPr>
            <p:cNvSpPr/>
            <p:nvPr/>
          </p:nvSpPr>
          <p:spPr>
            <a:xfrm>
              <a:off x="6533053" y="687202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CaixaDeTexto 118">
              <a:extLst>
                <a:ext uri="{FF2B5EF4-FFF2-40B4-BE49-F238E27FC236}">
                  <a16:creationId xmlns:a16="http://schemas.microsoft.com/office/drawing/2014/main" id="{D6312EFD-0BE7-4F0D-A897-9E31BA585641}"/>
                </a:ext>
              </a:extLst>
            </p:cNvPr>
            <p:cNvSpPr txBox="1"/>
            <p:nvPr/>
          </p:nvSpPr>
          <p:spPr>
            <a:xfrm>
              <a:off x="6547011" y="667532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1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C063C90A-4AAA-4377-8576-3DD099D45D08}"/>
              </a:ext>
            </a:extLst>
          </p:cNvPr>
          <p:cNvGrpSpPr/>
          <p:nvPr/>
        </p:nvGrpSpPr>
        <p:grpSpPr>
          <a:xfrm>
            <a:off x="4292173" y="1286649"/>
            <a:ext cx="371266" cy="400110"/>
            <a:chOff x="6533053" y="667532"/>
            <a:chExt cx="371266" cy="400110"/>
          </a:xfrm>
        </p:grpSpPr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id="{290834A2-280D-4F5B-9492-16161AF168B3}"/>
                </a:ext>
              </a:extLst>
            </p:cNvPr>
            <p:cNvSpPr/>
            <p:nvPr/>
          </p:nvSpPr>
          <p:spPr>
            <a:xfrm>
              <a:off x="6533053" y="687202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E2E2B937-CCEB-408B-850D-BA3D01D85930}"/>
                </a:ext>
              </a:extLst>
            </p:cNvPr>
            <p:cNvSpPr txBox="1"/>
            <p:nvPr/>
          </p:nvSpPr>
          <p:spPr>
            <a:xfrm>
              <a:off x="6547011" y="667532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1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35D35D7D-4F77-46B5-B797-F70BB4E7B578}"/>
              </a:ext>
            </a:extLst>
          </p:cNvPr>
          <p:cNvGrpSpPr/>
          <p:nvPr/>
        </p:nvGrpSpPr>
        <p:grpSpPr>
          <a:xfrm>
            <a:off x="1573629" y="2406432"/>
            <a:ext cx="371266" cy="400110"/>
            <a:chOff x="7910566" y="1122396"/>
            <a:chExt cx="371266" cy="400110"/>
          </a:xfrm>
        </p:grpSpPr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2B981335-8980-4B6A-A7A2-874C90CD352E}"/>
                </a:ext>
              </a:extLst>
            </p:cNvPr>
            <p:cNvSpPr/>
            <p:nvPr/>
          </p:nvSpPr>
          <p:spPr>
            <a:xfrm>
              <a:off x="7910566" y="1142066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27671366-411E-41C3-B502-AEF518FAE27A}"/>
                </a:ext>
              </a:extLst>
            </p:cNvPr>
            <p:cNvSpPr txBox="1"/>
            <p:nvPr/>
          </p:nvSpPr>
          <p:spPr>
            <a:xfrm>
              <a:off x="7924524" y="1122396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2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692F0F60-8ACC-4347-89E6-840C03BCAADF}"/>
              </a:ext>
            </a:extLst>
          </p:cNvPr>
          <p:cNvGrpSpPr/>
          <p:nvPr/>
        </p:nvGrpSpPr>
        <p:grpSpPr>
          <a:xfrm>
            <a:off x="4316295" y="2081436"/>
            <a:ext cx="371266" cy="400110"/>
            <a:chOff x="7910566" y="1122396"/>
            <a:chExt cx="371266" cy="400110"/>
          </a:xfrm>
        </p:grpSpPr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D0F615B1-AE74-4078-A535-027FD042EEFF}"/>
                </a:ext>
              </a:extLst>
            </p:cNvPr>
            <p:cNvSpPr/>
            <p:nvPr/>
          </p:nvSpPr>
          <p:spPr>
            <a:xfrm>
              <a:off x="7910566" y="1142066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CaixaDeTexto 130">
              <a:extLst>
                <a:ext uri="{FF2B5EF4-FFF2-40B4-BE49-F238E27FC236}">
                  <a16:creationId xmlns:a16="http://schemas.microsoft.com/office/drawing/2014/main" id="{4F92E241-3ACD-4F28-8517-046E8C33744D}"/>
                </a:ext>
              </a:extLst>
            </p:cNvPr>
            <p:cNvSpPr txBox="1"/>
            <p:nvPr/>
          </p:nvSpPr>
          <p:spPr>
            <a:xfrm>
              <a:off x="7924524" y="1122396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2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2D2B8CCE-0BB5-42B9-9BA1-420ADB268B6B}"/>
              </a:ext>
            </a:extLst>
          </p:cNvPr>
          <p:cNvGrpSpPr/>
          <p:nvPr/>
        </p:nvGrpSpPr>
        <p:grpSpPr>
          <a:xfrm>
            <a:off x="988080" y="5508009"/>
            <a:ext cx="371266" cy="400110"/>
            <a:chOff x="7910566" y="1122396"/>
            <a:chExt cx="371266" cy="400110"/>
          </a:xfrm>
        </p:grpSpPr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239A380B-0D27-4EFC-9B1B-EC1DA61F5C83}"/>
                </a:ext>
              </a:extLst>
            </p:cNvPr>
            <p:cNvSpPr/>
            <p:nvPr/>
          </p:nvSpPr>
          <p:spPr>
            <a:xfrm>
              <a:off x="7910566" y="1142066"/>
              <a:ext cx="360771" cy="360771"/>
            </a:xfrm>
            <a:prstGeom prst="ellipse">
              <a:avLst/>
            </a:prstGeom>
            <a:solidFill>
              <a:srgbClr val="F6F8F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4" name="CaixaDeTexto 133">
              <a:extLst>
                <a:ext uri="{FF2B5EF4-FFF2-40B4-BE49-F238E27FC236}">
                  <a16:creationId xmlns:a16="http://schemas.microsoft.com/office/drawing/2014/main" id="{31E887C4-84AE-4B88-81D0-85DFDA5FEF71}"/>
                </a:ext>
              </a:extLst>
            </p:cNvPr>
            <p:cNvSpPr txBox="1"/>
            <p:nvPr/>
          </p:nvSpPr>
          <p:spPr>
            <a:xfrm>
              <a:off x="7924524" y="1122396"/>
              <a:ext cx="357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  <a:ea typeface="Adobe Fan Heiti Std B" panose="020B0700000000000000" pitchFamily="34" charset="-128"/>
                </a:rPr>
                <a:t>2</a:t>
              </a:r>
              <a:endParaRPr lang="pt-BR" sz="1600">
                <a:solidFill>
                  <a:schemeClr val="bg1">
                    <a:lumMod val="50000"/>
                  </a:schemeClr>
                </a:solidFill>
                <a:latin typeface="Futura Light" pitchFamily="50" charset="0"/>
              </a:endParaRPr>
            </a:p>
          </p:txBody>
        </p:sp>
      </p:grpSp>
      <p:pic>
        <p:nvPicPr>
          <p:cNvPr id="135" name="Imagem 134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CD7007BF-8919-4D65-9D74-F32661520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33048" r="51518" b="46648"/>
          <a:stretch/>
        </p:blipFill>
        <p:spPr>
          <a:xfrm>
            <a:off x="4791208" y="3754732"/>
            <a:ext cx="352099" cy="527580"/>
          </a:xfrm>
          <a:prstGeom prst="rect">
            <a:avLst/>
          </a:prstGeom>
        </p:spPr>
      </p:pic>
      <p:pic>
        <p:nvPicPr>
          <p:cNvPr id="136" name="Imagem 135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98CF08F9-6B6A-4E99-9145-138060670B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9" t="33048" r="31209" b="46648"/>
          <a:stretch/>
        </p:blipFill>
        <p:spPr>
          <a:xfrm>
            <a:off x="4781116" y="4667981"/>
            <a:ext cx="371301" cy="527580"/>
          </a:xfrm>
          <a:prstGeom prst="rect">
            <a:avLst/>
          </a:prstGeom>
        </p:spPr>
      </p:pic>
      <p:pic>
        <p:nvPicPr>
          <p:cNvPr id="137" name="Imagem 136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255C7265-10B8-4C56-8CDF-1E94ED0AE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5" t="33048" r="42126" b="46648"/>
          <a:stretch/>
        </p:blipFill>
        <p:spPr>
          <a:xfrm>
            <a:off x="4822354" y="4208647"/>
            <a:ext cx="310140" cy="527579"/>
          </a:xfrm>
          <a:prstGeom prst="rect">
            <a:avLst/>
          </a:prstGeom>
        </p:spPr>
      </p:pic>
      <p:pic>
        <p:nvPicPr>
          <p:cNvPr id="138" name="Imagem 137" descr="Uma imagem contendo preto, desenho&#10;&#10;Descrição gerada automaticamente">
            <a:extLst>
              <a:ext uri="{FF2B5EF4-FFF2-40B4-BE49-F238E27FC236}">
                <a16:creationId xmlns:a16="http://schemas.microsoft.com/office/drawing/2014/main" id="{EF55F0B3-5944-4C06-A200-94FC974A2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098" flipV="1">
            <a:off x="4637820" y="2402180"/>
            <a:ext cx="1140359" cy="114035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9" name="Imagem 138" descr="Uma imagem contendo preto, comida, quarto, branco&#10;&#10;Descrição gerada automaticamente">
            <a:extLst>
              <a:ext uri="{FF2B5EF4-FFF2-40B4-BE49-F238E27FC236}">
                <a16:creationId xmlns:a16="http://schemas.microsoft.com/office/drawing/2014/main" id="{464C496F-5D2F-47D2-9D2A-29D3AA6A52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33048" r="31209" b="46648"/>
          <a:stretch/>
        </p:blipFill>
        <p:spPr>
          <a:xfrm>
            <a:off x="6685490" y="774268"/>
            <a:ext cx="1519365" cy="792292"/>
          </a:xfrm>
          <a:prstGeom prst="rect">
            <a:avLst/>
          </a:prstGeom>
        </p:spPr>
      </p:pic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094EA2CB-25F2-4A45-B1F3-B62267887842}"/>
              </a:ext>
            </a:extLst>
          </p:cNvPr>
          <p:cNvSpPr txBox="1"/>
          <p:nvPr/>
        </p:nvSpPr>
        <p:spPr>
          <a:xfrm>
            <a:off x="6685490" y="1521970"/>
            <a:ext cx="167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Alinhe os quadrinhos com o inicio da porta (batente) e coloque um abaixo do outro! 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76A8017E-77F9-44F2-AE58-E9B1896A3000}"/>
              </a:ext>
            </a:extLst>
          </p:cNvPr>
          <p:cNvSpPr txBox="1"/>
          <p:nvPr/>
        </p:nvSpPr>
        <p:spPr>
          <a:xfrm>
            <a:off x="6721389" y="2665987"/>
            <a:ext cx="22248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Adesivos para parede de bolinha </a:t>
            </a: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Branco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Bem Colar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Código: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RC – AB53</a:t>
            </a:r>
          </a:p>
          <a:p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Tamanho médio</a:t>
            </a:r>
          </a:p>
          <a:p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6"/>
              </a:rPr>
              <a:t>Clique aqui </a:t>
            </a:r>
            <a:endParaRPr lang="pt-BR" sz="240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E5B9F132-3EA3-44C3-99AC-B66DF3DA9E1A}"/>
              </a:ext>
            </a:extLst>
          </p:cNvPr>
          <p:cNvSpPr txBox="1"/>
          <p:nvPr/>
        </p:nvSpPr>
        <p:spPr>
          <a:xfrm>
            <a:off x="6788541" y="4327023"/>
            <a:ext cx="2224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Tinta</a:t>
            </a:r>
            <a:b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Gota de Pérola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Coral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7"/>
              </a:rPr>
              <a:t>Clique aqui </a:t>
            </a:r>
            <a:endParaRPr lang="pt-BR" sz="240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7774173E-2827-4DAC-9A59-C91092A31F13}"/>
              </a:ext>
            </a:extLst>
          </p:cNvPr>
          <p:cNvSpPr txBox="1"/>
          <p:nvPr/>
        </p:nvSpPr>
        <p:spPr>
          <a:xfrm>
            <a:off x="6738672" y="5510760"/>
            <a:ext cx="2224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Tinta</a:t>
            </a:r>
            <a:b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Cor: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Bola de Gude 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 b="1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Marca: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 Coral </a:t>
            </a:r>
            <a:b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</a:b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</a:rPr>
              <a:t>Site: </a:t>
            </a:r>
            <a:r>
              <a:rPr lang="pt-BR" sz="1050">
                <a:solidFill>
                  <a:schemeClr val="bg2">
                    <a:lumMod val="75000"/>
                  </a:schemeClr>
                </a:solidFill>
                <a:latin typeface="Futura Light" pitchFamily="50" charset="0"/>
                <a:ea typeface="Adobe Fan Heiti Std B" panose="020B0700000000000000" pitchFamily="34" charset="-128"/>
                <a:hlinkClick r:id="rId8"/>
              </a:rPr>
              <a:t>Clique aqui </a:t>
            </a:r>
            <a:endParaRPr lang="pt-BR" sz="2400">
              <a:solidFill>
                <a:schemeClr val="bg2">
                  <a:lumMod val="75000"/>
                </a:schemeClr>
              </a:solidFill>
              <a:latin typeface="Futura Light" pitchFamily="50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5634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783</Words>
  <Application>Microsoft Office PowerPoint</Application>
  <PresentationFormat>Apresentação na tela (4:3)</PresentationFormat>
  <Paragraphs>133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9" baseType="lpstr">
      <vt:lpstr>Abadi Extra Light</vt:lpstr>
      <vt:lpstr>Arial</vt:lpstr>
      <vt:lpstr>Calibri</vt:lpstr>
      <vt:lpstr>Calibri Light</vt:lpstr>
      <vt:lpstr>Futura Light</vt:lpstr>
      <vt:lpstr>Futura PT Demi</vt:lpstr>
      <vt:lpstr>Holland</vt:lpstr>
      <vt:lpstr>Jakarta Vise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Gordeeff</dc:creator>
  <cp:lastModifiedBy>Victor Gordeeff</cp:lastModifiedBy>
  <cp:revision>1</cp:revision>
  <dcterms:created xsi:type="dcterms:W3CDTF">2020-05-21T16:09:21Z</dcterms:created>
  <dcterms:modified xsi:type="dcterms:W3CDTF">2020-06-02T18:00:22Z</dcterms:modified>
</cp:coreProperties>
</file>