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7A0FF"/>
    <a:srgbClr val="0D6A97"/>
    <a:srgbClr val="4DFF4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8"/>
    <p:restoredTop sz="94599"/>
  </p:normalViewPr>
  <p:slideViewPr>
    <p:cSldViewPr snapToGrid="0" snapToObjects="1">
      <p:cViewPr varScale="1">
        <p:scale>
          <a:sx n="93" d="100"/>
          <a:sy n="93" d="100"/>
        </p:scale>
        <p:origin x="208" y="3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adrão texto - cinz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49403F01-0853-7147-82A8-02C79EF2DCC7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D7FA28E9-3E24-E046-9AA6-7776FDAEE703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>
          <a:xfrm>
            <a:off x="1450974" y="644525"/>
            <a:ext cx="7915763" cy="51593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4000" b="1">
                <a:solidFill>
                  <a:schemeClr val="accent1"/>
                </a:solidFill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A5180762-A02E-8F47-86F3-6780FBE7470D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450975" y="1933574"/>
            <a:ext cx="7997825" cy="132544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600" b="0">
                <a:solidFill>
                  <a:schemeClr val="accent2"/>
                </a:solidFill>
              </a:defRPr>
            </a:lvl1pPr>
            <a:lvl2pPr marL="457200" indent="-446088">
              <a:buNone/>
              <a:tabLst/>
              <a:defRPr sz="2000">
                <a:solidFill>
                  <a:schemeClr val="accent2"/>
                </a:solidFill>
              </a:defRPr>
            </a:lvl2pPr>
            <a:lvl3pPr marL="11113" indent="-11113">
              <a:buNone/>
              <a:tabLst/>
              <a:defRPr>
                <a:solidFill>
                  <a:schemeClr val="accent5"/>
                </a:solidFill>
              </a:defRPr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val="9329291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A2EFBD2-5A8D-A04D-9B51-0B70A1AFFBB5}" type="datetimeFigureOut">
              <a:rPr lang="pt-BR" smtClean="0"/>
              <a:t>13/04/2020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FABD41E-5C48-8941-AB1C-BD8E70C1DC53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014525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A2EFBD2-5A8D-A04D-9B51-0B70A1AFFBB5}" type="datetimeFigureOut">
              <a:rPr lang="pt-BR" smtClean="0"/>
              <a:t>13/04/2020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FABD41E-5C48-8941-AB1C-BD8E70C1DC53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984192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adrão texto - degrad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79B3B98A-4B54-7046-8986-6B7D167D3156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0">
                <a:schemeClr val="bg1"/>
              </a:gs>
              <a:gs pos="100000">
                <a:schemeClr val="accent4">
                  <a:lumMod val="60000"/>
                  <a:lumOff val="4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9ECE43C1-44A9-7F44-BC6C-37196F17945B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>
          <a:xfrm>
            <a:off x="1450974" y="644525"/>
            <a:ext cx="7915763" cy="51593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4000" b="1">
                <a:solidFill>
                  <a:schemeClr val="accent1"/>
                </a:solidFill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9" name="Text Placeholder 9">
            <a:extLst>
              <a:ext uri="{FF2B5EF4-FFF2-40B4-BE49-F238E27FC236}">
                <a16:creationId xmlns:a16="http://schemas.microsoft.com/office/drawing/2014/main" id="{4419CE99-B9BB-4D49-B5AD-D46D201FB465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450975" y="1933574"/>
            <a:ext cx="7997825" cy="132544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600" b="0">
                <a:solidFill>
                  <a:schemeClr val="accent2"/>
                </a:solidFill>
              </a:defRPr>
            </a:lvl1pPr>
            <a:lvl2pPr marL="457200" indent="-446088">
              <a:buNone/>
              <a:tabLst/>
              <a:defRPr sz="2000">
                <a:solidFill>
                  <a:schemeClr val="accent2"/>
                </a:solidFill>
              </a:defRPr>
            </a:lvl2pPr>
            <a:lvl3pPr marL="11113" indent="-11113">
              <a:buNone/>
              <a:tabLst/>
              <a:defRPr>
                <a:solidFill>
                  <a:schemeClr val="accent5"/>
                </a:solidFill>
              </a:defRPr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val="1799892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A2EFBD2-5A8D-A04D-9B51-0B70A1AFFBB5}" type="datetimeFigureOut">
              <a:rPr lang="pt-BR" smtClean="0"/>
              <a:t>13/04/2020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FABD41E-5C48-8941-AB1C-BD8E70C1DC53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096122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A2EFBD2-5A8D-A04D-9B51-0B70A1AFFBB5}" type="datetimeFigureOut">
              <a:rPr lang="pt-BR" smtClean="0"/>
              <a:t>13/04/2020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FABD41E-5C48-8941-AB1C-BD8E70C1DC53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49873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A2EFBD2-5A8D-A04D-9B51-0B70A1AFFBB5}" type="datetimeFigureOut">
              <a:rPr lang="pt-BR" smtClean="0"/>
              <a:t>13/04/2020</a:t>
            </a:fld>
            <a:endParaRPr lang="pt-B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FABD41E-5C48-8941-AB1C-BD8E70C1DC53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49935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A2EFBD2-5A8D-A04D-9B51-0B70A1AFFBB5}" type="datetimeFigureOut">
              <a:rPr lang="pt-BR" smtClean="0"/>
              <a:t>13/04/2020</a:t>
            </a:fld>
            <a:endParaRPr lang="pt-B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FABD41E-5C48-8941-AB1C-BD8E70C1DC53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00706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A2EFBD2-5A8D-A04D-9B51-0B70A1AFFBB5}" type="datetimeFigureOut">
              <a:rPr lang="pt-BR" smtClean="0"/>
              <a:t>13/04/2020</a:t>
            </a:fld>
            <a:endParaRPr lang="pt-B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FABD41E-5C48-8941-AB1C-BD8E70C1DC53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938642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A2EFBD2-5A8D-A04D-9B51-0B70A1AFFBB5}" type="datetimeFigureOut">
              <a:rPr lang="pt-BR" smtClean="0"/>
              <a:t>13/04/2020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FABD41E-5C48-8941-AB1C-BD8E70C1DC53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165840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A2EFBD2-5A8D-A04D-9B51-0B70A1AFFBB5}" type="datetimeFigureOut">
              <a:rPr lang="pt-BR" smtClean="0"/>
              <a:t>13/04/2020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FABD41E-5C48-8941-AB1C-BD8E70C1DC53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248616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838875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434" userDrawn="1">
          <p15:clr>
            <a:srgbClr val="F26B43"/>
          </p15:clr>
        </p15:guide>
        <p15:guide id="2" pos="2570" userDrawn="1">
          <p15:clr>
            <a:srgbClr val="F26B43"/>
          </p15:clr>
        </p15:guide>
        <p15:guide id="3" pos="5110" userDrawn="1">
          <p15:clr>
            <a:srgbClr val="F26B43"/>
          </p15:clr>
        </p15:guide>
        <p15:guide id="4" orient="horz" pos="2886" userDrawn="1">
          <p15:clr>
            <a:srgbClr val="F26B43"/>
          </p15:clr>
        </p15:guide>
        <p15:guide id="5" pos="914" userDrawn="1">
          <p15:clr>
            <a:srgbClr val="9FCC3B"/>
          </p15:clr>
        </p15:guide>
        <p15:guide id="6" orient="horz" pos="731" userDrawn="1">
          <p15:clr>
            <a:srgbClr val="9FCC3B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id="{E653F3FD-3A60-6340-85E5-51A5B8A6E94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784600" y="1841500"/>
            <a:ext cx="6350000" cy="317500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5CEA7803-7F5B-6D41-9A70-B639DDD276A9}"/>
              </a:ext>
            </a:extLst>
          </p:cNvPr>
          <p:cNvSpPr txBox="1"/>
          <p:nvPr/>
        </p:nvSpPr>
        <p:spPr>
          <a:xfrm>
            <a:off x="1346200" y="584200"/>
            <a:ext cx="7747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4000" dirty="0">
                <a:latin typeface="Arial" panose="020B0604020202020204" pitchFamily="34" charset="0"/>
                <a:cs typeface="Arial" panose="020B0604020202020204" pitchFamily="34" charset="0"/>
              </a:rPr>
              <a:t>Infraestrutura para sua empresa</a:t>
            </a:r>
            <a:r>
              <a:rPr lang="en-BR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pt-BR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103848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3584D8-98ED-9E45-B4C5-B937910613D2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pt-BR" b="1" dirty="0"/>
              <a:t>Lista dos serviços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400964-1307-744E-A7AD-755CEF85272F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7233819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8333ADFF-A0FE-F743-8D3A-134A1BB84AAC}"/>
              </a:ext>
            </a:extLst>
          </p:cNvPr>
          <p:cNvSpPr txBox="1"/>
          <p:nvPr/>
        </p:nvSpPr>
        <p:spPr>
          <a:xfrm>
            <a:off x="1816100" y="1625600"/>
            <a:ext cx="84328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/>
              <a:t>Sugestão de texto: “As melhores soluções em tecnologia para o seu negócio”</a:t>
            </a:r>
            <a:endParaRPr lang="en-BR" dirty="0"/>
          </a:p>
          <a:p>
            <a:r>
              <a:rPr lang="pt-BR" dirty="0"/>
              <a:t>Serviços oferecidos:</a:t>
            </a:r>
            <a:endParaRPr lang="en-BR" dirty="0"/>
          </a:p>
          <a:p>
            <a:r>
              <a:rPr lang="pt-BR" dirty="0"/>
              <a:t>- Segurança da informação</a:t>
            </a:r>
            <a:endParaRPr lang="en-BR" dirty="0"/>
          </a:p>
          <a:p>
            <a:r>
              <a:rPr lang="pt-BR" dirty="0"/>
              <a:t>- Instalação de pacotes completos de conectividade</a:t>
            </a:r>
            <a:endParaRPr lang="en-BR" dirty="0"/>
          </a:p>
          <a:p>
            <a:r>
              <a:rPr lang="pt-BR" dirty="0"/>
              <a:t>- Assistência remota, de segunda a sexta-feira, 24h por dia</a:t>
            </a:r>
            <a:endParaRPr lang="en-BR" dirty="0"/>
          </a:p>
        </p:txBody>
      </p:sp>
    </p:spTree>
    <p:extLst>
      <p:ext uri="{BB962C8B-B14F-4D97-AF65-F5344CB8AC3E}">
        <p14:creationId xmlns:p14="http://schemas.microsoft.com/office/powerpoint/2010/main" val="10889492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31B83D-A336-A644-8CF2-A46075B427B7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1450975" y="339725"/>
            <a:ext cx="10515600" cy="1325563"/>
          </a:xfrm>
          <a:prstGeom prst="rect">
            <a:avLst/>
          </a:prstGeom>
        </p:spPr>
        <p:txBody>
          <a:bodyPr>
            <a:normAutofit/>
          </a:bodyPr>
          <a:lstStyle/>
          <a:p>
            <a:r>
              <a:rPr lang="pt-BR" sz="4000" b="1" dirty="0">
                <a:solidFill>
                  <a:schemeClr val="accent1"/>
                </a:solidFill>
              </a:rPr>
              <a:t>Título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1614C0-9E33-9641-A6F9-88608296E4B0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1450975" y="1952625"/>
            <a:ext cx="10515600" cy="435133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pt-BR" sz="2000" dirty="0">
                <a:solidFill>
                  <a:schemeClr val="accent2"/>
                </a:solidFill>
              </a:rPr>
              <a:t>Massas de texto mais longas</a:t>
            </a:r>
          </a:p>
        </p:txBody>
      </p:sp>
    </p:spTree>
    <p:extLst>
      <p:ext uri="{BB962C8B-B14F-4D97-AF65-F5344CB8AC3E}">
        <p14:creationId xmlns:p14="http://schemas.microsoft.com/office/powerpoint/2010/main" val="36431622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B1CA47A-0E92-9947-9C88-0180C1E4F018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>
          <a:xfrm>
            <a:off x="1450975" y="644525"/>
            <a:ext cx="7915763" cy="515938"/>
          </a:xfrm>
        </p:spPr>
        <p:txBody>
          <a:bodyPr/>
          <a:lstStyle/>
          <a:p>
            <a:r>
              <a:rPr lang="pt-BR" dirty="0"/>
              <a:t>Título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3813CF8-D2E7-914B-898A-AB93CA55B761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450975" y="1933574"/>
            <a:ext cx="7997825" cy="2257426"/>
          </a:xfrm>
        </p:spPr>
        <p:txBody>
          <a:bodyPr/>
          <a:lstStyle/>
          <a:p>
            <a:r>
              <a:rPr lang="pt-BR" dirty="0"/>
              <a:t>Massa de texto</a:t>
            </a:r>
          </a:p>
          <a:p>
            <a:r>
              <a:rPr lang="pt-BR" dirty="0"/>
              <a:t>Massa de texto 2</a:t>
            </a:r>
          </a:p>
        </p:txBody>
      </p:sp>
    </p:spTree>
    <p:extLst>
      <p:ext uri="{BB962C8B-B14F-4D97-AF65-F5344CB8AC3E}">
        <p14:creationId xmlns:p14="http://schemas.microsoft.com/office/powerpoint/2010/main" val="7996736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0D5B8C"/>
      </a:accent1>
      <a:accent2>
        <a:srgbClr val="03B2DE"/>
      </a:accent2>
      <a:accent3>
        <a:srgbClr val="0F8AA6"/>
      </a:accent3>
      <a:accent4>
        <a:srgbClr val="9BE2F2"/>
      </a:accent4>
      <a:accent5>
        <a:srgbClr val="AAAAAA"/>
      </a:accent5>
      <a:accent6>
        <a:srgbClr val="F5F5F5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1182</TotalTime>
  <Words>62</Words>
  <Application>Microsoft Macintosh PowerPoint</Application>
  <PresentationFormat>Widescreen</PresentationFormat>
  <Paragraphs>12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7" baseType="lpstr">
      <vt:lpstr>Arial</vt:lpstr>
      <vt:lpstr>Office Theme</vt:lpstr>
      <vt:lpstr>PowerPoint Presentation</vt:lpstr>
      <vt:lpstr>Lista dos serviços</vt:lpstr>
      <vt:lpstr>PowerPoint Presentation</vt:lpstr>
      <vt:lpstr>Título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Felipe Labouriau</dc:creator>
  <cp:lastModifiedBy>Felipe Labouriau</cp:lastModifiedBy>
  <cp:revision>15</cp:revision>
  <dcterms:created xsi:type="dcterms:W3CDTF">2020-04-09T20:19:06Z</dcterms:created>
  <dcterms:modified xsi:type="dcterms:W3CDTF">2020-04-13T16:28:09Z</dcterms:modified>
</cp:coreProperties>
</file>

<file path=docProps/thumbnail.jpeg>
</file>