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6d7182b46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6d7182b46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macoratti.net/13/01/c_vfs1.htm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25450" y="306650"/>
            <a:ext cx="8112600" cy="70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u="sng">
                <a:solidFill>
                  <a:schemeClr val="hlink"/>
                </a:solidFill>
                <a:hlinkClick r:id="rId3"/>
              </a:rPr>
              <a:t>http://www.macoratti.net/13/01/c_vfs1.htm</a:t>
            </a:r>
            <a:endParaRPr sz="2400"/>
          </a:p>
        </p:txBody>
      </p:sp>
      <p:sp>
        <p:nvSpPr>
          <p:cNvPr id="55" name="Google Shape;55;p13"/>
          <p:cNvSpPr txBox="1"/>
          <p:nvPr/>
        </p:nvSpPr>
        <p:spPr>
          <a:xfrm>
            <a:off x="250900" y="1011350"/>
            <a:ext cx="7337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250900" y="1011350"/>
            <a:ext cx="7337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/>
              <a:t>Força da senha.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pt-BR" sz="2400"/>
              <a:t>Atribuição de notas a cada dígito da senha.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57" name="Google Shape;57;p13"/>
          <p:cNvSpPr txBox="1"/>
          <p:nvPr/>
        </p:nvSpPr>
        <p:spPr>
          <a:xfrm>
            <a:off x="903249" y="2143729"/>
            <a:ext cx="73374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550" y="2664179"/>
            <a:ext cx="2105025" cy="14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238900" cy="46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