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FC9B7-8FB9-4E01-8DE2-CA672945C9B3}" type="datetimeFigureOut">
              <a:rPr lang="pt-BR" smtClean="0"/>
              <a:t>10/01/2023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E2F94-6CF6-4339-9FD2-DE5DCE1015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3872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076964-0606-44DC-B03D-9DFABA79412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09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C7D3C4-BB76-BE89-3B5E-744C55B1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70312A-5B9D-B495-6BD6-2F89971CA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5A6F30-E56C-23A3-D819-64D1E9A6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6A476D-7BAB-4645-A87A-09AC011D543B}" type="datetime1">
              <a:rPr lang="pt-BR" noProof="0" smtClean="0"/>
              <a:t>10/01/2023</a:t>
            </a:fld>
            <a:endParaRPr lang="pt-BR" noProof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5455AF-2301-AB57-04C4-BF2B946E4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8C85FD-02A5-FC19-3DB8-B3CC5456A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55651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88BE1-95A7-0F36-6DEA-4A6C3B7B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B71BFA9-8AE9-BB6B-58AE-290B07E5B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22F4A1-0D4A-2D34-75EF-8B09FD2E7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52C24B-C451-4D56-8513-CCABE35C4AD6}" type="datetime1">
              <a:rPr lang="pt-BR" noProof="0" smtClean="0"/>
              <a:t>10/01/2023</a:t>
            </a:fld>
            <a:endParaRPr lang="pt-BR" noProof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7E853F-B64D-2577-58DE-155BBA02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F46464-1A4C-A7CB-48C1-E2CF9623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1712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2EA462-9A03-31CD-D4CB-9CE45AFC9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8D4C72C-8490-CB81-0821-CB7F2C9F2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B0EFB3-C505-10A5-2018-72247932E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52C24B-C451-4D56-8513-CCABE35C4AD6}" type="datetime1">
              <a:rPr lang="pt-BR" noProof="0" smtClean="0"/>
              <a:t>10/01/2023</a:t>
            </a:fld>
            <a:endParaRPr lang="pt-BR" noProof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54D883-C79A-DDD0-07BC-0812F400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B627ED-C4C8-B9D5-F65F-9323FAC7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7419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DBA85-186E-EED4-B4CB-267AEA14E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C2519E-BFD6-0BF1-643F-8FAEB0366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1FFE51-80C2-738C-3298-6B3767B73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52C24B-C451-4D56-8513-CCABE35C4AD6}" type="datetime1">
              <a:rPr lang="pt-BR" noProof="0" smtClean="0"/>
              <a:t>10/01/2023</a:t>
            </a:fld>
            <a:endParaRPr lang="pt-BR" noProof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3D802D-D37F-D91E-EFF5-224668F4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548D69-41A4-1FD6-A210-2CD6859E9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7277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7C3C0D-E1B0-6213-CD63-59E3E593A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566B84-FB7D-6E99-D26E-778CCB3D2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7883E-247B-6FF3-A7FE-D00D94DE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52C24B-C451-4D56-8513-CCABE35C4AD6}" type="datetime1">
              <a:rPr lang="pt-BR" noProof="0" smtClean="0"/>
              <a:t>10/01/2023</a:t>
            </a:fld>
            <a:endParaRPr lang="pt-BR" noProof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E46721-F823-2327-6A44-29F6B2F32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28F729-8862-EA17-85CF-7A8109B2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99131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F615D-27F1-7D7D-1615-B02D32A46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58633B-40CD-6F06-E567-785F1092A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BDF2422-35E5-D1CD-68B4-CA48F454E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973240A-B739-6B40-4786-C3768347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52C24B-C451-4D56-8513-CCABE35C4AD6}" type="datetime1">
              <a:rPr lang="pt-BR" noProof="0" smtClean="0"/>
              <a:t>10/01/2023</a:t>
            </a:fld>
            <a:endParaRPr lang="pt-BR" noProof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67FCD32-BD2F-ED86-F242-9AD67E82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D34993-0F65-42EE-1642-8323DAFC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61504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8EEDE5-24CF-B41F-C2DF-60347EAA2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12FC63-89DD-5F70-302C-42AF272D7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C97DF23-8403-A652-2C79-7040A23E5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CABB2C1-33FA-7D49-56BF-A0EF67976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2B9877B-0F37-C577-1D9C-9181B1EB2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9FC3C03-9E1C-B611-91BA-F9B994A06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52C24B-C451-4D56-8513-CCABE35C4AD6}" type="datetime1">
              <a:rPr lang="pt-BR" noProof="0" smtClean="0"/>
              <a:t>10/01/2023</a:t>
            </a:fld>
            <a:endParaRPr lang="pt-BR" noProof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A5F7472-51CA-6212-80FB-896DE2A7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01EAACE-2250-9FD8-526E-8725E254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0846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38EF7-448F-2FBA-B70D-C861AF9B7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7C6A34E-4553-2C33-C271-64EDB035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CE8E13-7DAB-49BF-97C8-83534C779451}" type="datetime1">
              <a:rPr lang="pt-BR" noProof="0" smtClean="0"/>
              <a:t>10/01/2023</a:t>
            </a:fld>
            <a:endParaRPr lang="pt-BR" noProof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6C6720D-DA65-6898-454F-9A57D058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63693F1-341F-165C-C2F5-56189BD8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8608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290F5C5-9E7C-622B-4049-98A6FF05A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52C24B-C451-4D56-8513-CCABE35C4AD6}" type="datetime1">
              <a:rPr lang="pt-BR" noProof="0" smtClean="0"/>
              <a:t>10/01/2023</a:t>
            </a:fld>
            <a:endParaRPr lang="pt-BR" noProof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919FB60-2F0A-05FF-8C03-BDD1FECDD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0ECFC13-F5D3-216B-CDB3-7C17C9151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4395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FE1DC-6B7D-B288-0E7D-E722CC46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A78B2B-3844-4859-AFC0-CD38DBDEB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219663E-5A72-9E1E-76A0-E49BE370F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28000A3-0087-7754-52AB-B0F00A3C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52C24B-C451-4D56-8513-CCABE35C4AD6}" type="datetime1">
              <a:rPr lang="pt-BR" noProof="0" smtClean="0"/>
              <a:t>10/01/2023</a:t>
            </a:fld>
            <a:endParaRPr lang="pt-BR" noProof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AD2F1F-5D45-3E8D-18AD-EE73172F9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94163D-6C7A-E36D-2452-B55AB701A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0926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E85DB-334E-756D-BB79-C5C7870DC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3096A58-21F0-53F0-B860-17AA99252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F78F58-C9CF-FD52-9C77-527BB40C9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A9F8B1-4582-A36F-6C76-7120D91FC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52C24B-C451-4D56-8513-CCABE35C4AD6}" type="datetime1">
              <a:rPr lang="pt-BR" noProof="0" smtClean="0"/>
              <a:t>10/01/2023</a:t>
            </a:fld>
            <a:endParaRPr lang="pt-BR" noProof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A951B4-CE3B-9A8E-D3B7-637D541F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AEE490-47AB-6564-6B70-06996B2C4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1488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73BDE1-91D0-235A-C49A-965989062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29E4970-DAB6-4030-D425-B5753C5A7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035E1D-5117-6A69-7A87-6968C7680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552C24B-C451-4D56-8513-CCABE35C4AD6}" type="datetime1">
              <a:rPr lang="pt-BR" noProof="0" smtClean="0"/>
              <a:t>10/01/2023</a:t>
            </a:fld>
            <a:endParaRPr lang="pt-BR" noProof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7CADA1-55E1-AA09-801C-DEC19A564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EFBDF2-D2CF-BBF4-085D-5D1FEC4C3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141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5">
            <a:extLst>
              <a:ext uri="{FF2B5EF4-FFF2-40B4-BE49-F238E27FC236}">
                <a16:creationId xmlns:a16="http://schemas.microsoft.com/office/drawing/2014/main" id="{3681653D-5074-4A09-B5CB-AF7D8BA84FFC}"/>
              </a:ext>
            </a:extLst>
          </p:cNvPr>
          <p:cNvSpPr/>
          <p:nvPr/>
        </p:nvSpPr>
        <p:spPr>
          <a:xfrm rot="10800000">
            <a:off x="-111529" y="16703"/>
            <a:ext cx="12303526" cy="5324820"/>
          </a:xfrm>
          <a:custGeom>
            <a:avLst/>
            <a:gdLst>
              <a:gd name="connsiteX0" fmla="*/ 0 w 12192000"/>
              <a:gd name="connsiteY0" fmla="*/ 0 h 5278832"/>
              <a:gd name="connsiteX1" fmla="*/ 12192000 w 12192000"/>
              <a:gd name="connsiteY1" fmla="*/ 0 h 5278832"/>
              <a:gd name="connsiteX2" fmla="*/ 12192000 w 12192000"/>
              <a:gd name="connsiteY2" fmla="*/ 5278832 h 5278832"/>
              <a:gd name="connsiteX3" fmla="*/ 0 w 12192000"/>
              <a:gd name="connsiteY3" fmla="*/ 5278832 h 5278832"/>
              <a:gd name="connsiteX4" fmla="*/ 0 w 12192000"/>
              <a:gd name="connsiteY4" fmla="*/ 0 h 5278832"/>
              <a:gd name="connsiteX0" fmla="*/ 0 w 12192000"/>
              <a:gd name="connsiteY0" fmla="*/ 0 h 5278832"/>
              <a:gd name="connsiteX1" fmla="*/ 5395415 w 12192000"/>
              <a:gd name="connsiteY1" fmla="*/ 2251881 h 5278832"/>
              <a:gd name="connsiteX2" fmla="*/ 12192000 w 12192000"/>
              <a:gd name="connsiteY2" fmla="*/ 5278832 h 5278832"/>
              <a:gd name="connsiteX3" fmla="*/ 0 w 12192000"/>
              <a:gd name="connsiteY3" fmla="*/ 5278832 h 5278832"/>
              <a:gd name="connsiteX4" fmla="*/ 0 w 12192000"/>
              <a:gd name="connsiteY4" fmla="*/ 0 h 527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278832">
                <a:moveTo>
                  <a:pt x="0" y="0"/>
                </a:moveTo>
                <a:lnTo>
                  <a:pt x="5395415" y="2251881"/>
                </a:lnTo>
                <a:lnTo>
                  <a:pt x="12192000" y="5278832"/>
                </a:lnTo>
                <a:lnTo>
                  <a:pt x="0" y="527883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dist="50800" dir="9600000" algn="ctr" rotWithShape="0">
              <a:srgbClr val="000000">
                <a:alpha val="5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CC3F2D5-F95C-4D7F-983E-4A0ABDB35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79687" cy="6851074"/>
          </a:xfrm>
          <a:prstGeom prst="rect">
            <a:avLst/>
          </a:prstGeom>
        </p:spPr>
      </p:pic>
      <p:pic>
        <p:nvPicPr>
          <p:cNvPr id="10" name="Best Interview scene from The Pursuit Of Happyness 2006">
            <a:hlinkClick r:id="" action="ppaction://media"/>
            <a:extLst>
              <a:ext uri="{FF2B5EF4-FFF2-40B4-BE49-F238E27FC236}">
                <a16:creationId xmlns:a16="http://schemas.microsoft.com/office/drawing/2014/main" id="{C3D8AB55-473E-C960-2115-A1A679F290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81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5017" y="1108714"/>
            <a:ext cx="6763319" cy="4232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402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</Words>
  <Application>Microsoft Office PowerPoint</Application>
  <PresentationFormat>Widescreen</PresentationFormat>
  <Paragraphs>1</Paragraphs>
  <Slides>1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1_Tema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borges</dc:creator>
  <cp:lastModifiedBy>gabriel borges</cp:lastModifiedBy>
  <cp:revision>2</cp:revision>
  <dcterms:created xsi:type="dcterms:W3CDTF">2023-01-10T15:01:20Z</dcterms:created>
  <dcterms:modified xsi:type="dcterms:W3CDTF">2023-01-10T15:02:37Z</dcterms:modified>
</cp:coreProperties>
</file>