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99"/>
  </p:normalViewPr>
  <p:slideViewPr>
    <p:cSldViewPr snapToGrid="0" snapToObjects="1">
      <p:cViewPr>
        <p:scale>
          <a:sx n="100" d="100"/>
          <a:sy n="100" d="100"/>
        </p:scale>
        <p:origin x="90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15/04/2020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7312317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366792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149301-A92A-9E44-89B1-C5866E35C8BC}"/>
              </a:ext>
            </a:extLst>
          </p:cNvPr>
          <p:cNvSpPr/>
          <p:nvPr/>
        </p:nvSpPr>
        <p:spPr>
          <a:xfrm>
            <a:off x="7217568" y="3374668"/>
            <a:ext cx="749300" cy="24546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1B877-B1A3-C74B-8B51-AB6597F7C28C}"/>
              </a:ext>
            </a:extLst>
          </p:cNvPr>
          <p:cNvSpPr/>
          <p:nvPr/>
        </p:nvSpPr>
        <p:spPr>
          <a:xfrm>
            <a:off x="8239125" y="1752599"/>
            <a:ext cx="749300" cy="4076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586410" y="3633171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3A0014-8EA4-7847-982A-16F1ADD83675}"/>
              </a:ext>
            </a:extLst>
          </p:cNvPr>
          <p:cNvSpPr txBox="1">
            <a:spLocks/>
          </p:cNvSpPr>
          <p:nvPr/>
        </p:nvSpPr>
        <p:spPr>
          <a:xfrm>
            <a:off x="8235950" y="1164260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540A551-620D-F840-9432-871E4C1647CF}"/>
              </a:ext>
            </a:extLst>
          </p:cNvPr>
          <p:cNvSpPr txBox="1">
            <a:spLocks/>
          </p:cNvSpPr>
          <p:nvPr/>
        </p:nvSpPr>
        <p:spPr>
          <a:xfrm>
            <a:off x="7217568" y="2972686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2803</TotalTime>
  <Words>241</Words>
  <Application>Microsoft Macintosh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51</cp:revision>
  <dcterms:created xsi:type="dcterms:W3CDTF">2020-04-09T20:19:06Z</dcterms:created>
  <dcterms:modified xsi:type="dcterms:W3CDTF">2020-04-15T19:00:20Z</dcterms:modified>
</cp:coreProperties>
</file>