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706FA9-C015-42F0-F649-79A690DCC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E9F27D1-3BDA-3BA9-2AB5-EFB0CF529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654E34-F9BE-4F70-5FD5-B6A71003D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19512C-0EAC-E6A9-BA4E-9C2E78F0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A07BCAE-C4D5-CB8E-28D7-30169F8A7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5894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C81DCC-1DEF-0669-8361-3383B4B09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6010E64-CEF1-284F-E05D-34D107771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4CB9A25-BD52-F240-B8C9-62760E4D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C502AA-01EB-196B-2B70-A59D4238B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156295-7C8D-1351-714B-99AE846D2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39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2C671E9-C974-B057-A945-C22BE9B6AF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2C8C46A-5D9C-1A23-1D5A-AAB756149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B5E4A3-081A-619E-5F7E-A6129AA98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113BFB-41C8-0DDD-C8D1-C44520265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984A72-BD65-B3B9-2FF8-0EED3B99F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3715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AFC72-66E5-58FF-5BE7-FCFAAA2AA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C2306D-C604-8AF3-B060-601C13D9D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FCA449-B728-9FDB-0FA5-DCCD48CFE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F461DD-DF37-8BCF-C06B-23686E762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C4669C-38D3-E409-D5AA-1501C54B1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61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1EBDE2-30C9-41C4-E3E6-258F9F64C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4634E96-A53A-E709-EAC4-3A228272B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2F77E9-7CF6-699B-6479-E4D3D2979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08CFFB-7111-0312-9BFE-B239C745F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60B7EF-B7A2-637D-EDDF-ED65D23D4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42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A7BC2-93D2-3FFA-98BA-4AC46A88A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BBB023-2146-5966-182A-F08AF34367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9454117-15F0-6779-88A1-B04FD8C66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BC7473-3B39-AB9F-EF0E-A7D07EE4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803CBA1-6B99-E50F-23B5-54518D3B8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E16100-656A-43B8-CFA9-3B241EBB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2137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9D6573-66D2-DAF6-8409-690D1E381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E335D0-3DF1-14FC-1A97-ADB1B4F1C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2DB2742-D9C3-E12B-EC40-1621E7236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4EA86BA-E608-1A3B-F071-703B0A596D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86B30D0-AEA7-2C68-D5AE-23D904052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68E0ADC-D68B-ED84-32BA-5D19C01E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EF27B21-F594-559A-0D51-5C480C914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32E5961-D318-1A1E-3955-0BCAC979B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7321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19A78-0097-8225-E11C-EBDFA8E00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0A86042-7B2D-7BFF-AC9C-3B605777D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4B55DA9-2879-5257-CBCC-9DCE9C4C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BDE48D1-F3AF-DF38-FCD5-BA3BB629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6118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E04A860-F89E-ADDA-1153-2514B883C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103BD6E-D124-1D4E-5EDD-6B3B60C4D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52C4CA-78CB-621E-F131-E88EF184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4846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4EC20A-94C5-80E2-9D6C-E500AE90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939A2B-A189-55E1-EBC5-A1AE94751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BAEBFBB-1B51-1244-5747-2608F5505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F9925A-F4C2-0D4D-B275-A0941B0C6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09F3FBD-2BDC-F1CB-B3B2-443C81070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E20C3B3-25A3-8BCC-B8C8-2087A4A80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166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4DD4AE-6935-A9F6-38D1-73F11EA6D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3E26DDF-E96B-F5CA-073C-89EA05354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AF6FC96-C603-1F82-D9CE-B8047332C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FCD895-609B-6617-9E09-B13118B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6AD3BB1-115D-985B-CD58-C89C5C35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1A821D-F866-746C-989C-C1A45BDA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57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D7D7C38-C7F8-88C1-B0D8-96CD68E28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23124B-5615-556E-27E1-DF97A7AD6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B80E90-741D-BBF8-09E7-6119C6BFD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EFFC8-8953-44C8-87AD-28C75D047191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2E4766-2B96-736E-3D1B-D7DB4F10C0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A5EFD8-14E7-9436-2610-B8BCDBF6A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326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329A40C-BF06-C915-14EF-1430A4441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pic>
        <p:nvPicPr>
          <p:cNvPr id="8" name="“Can you make me a prince_” scene _ English _ Aladdin (2019) _ CliptoManiac INDIA">
            <a:hlinkClick r:id="" action="ppaction://media"/>
            <a:extLst>
              <a:ext uri="{FF2B5EF4-FFF2-40B4-BE49-F238E27FC236}">
                <a16:creationId xmlns:a16="http://schemas.microsoft.com/office/drawing/2014/main" id="{6BB1BFD7-C268-8A3C-F299-910517BC94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07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9174" y="1390270"/>
            <a:ext cx="6444315" cy="3753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504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borges</dc:creator>
  <cp:lastModifiedBy>gabriel borges</cp:lastModifiedBy>
  <cp:revision>7</cp:revision>
  <dcterms:created xsi:type="dcterms:W3CDTF">2022-09-28T14:29:10Z</dcterms:created>
  <dcterms:modified xsi:type="dcterms:W3CDTF">2022-12-08T13:44:27Z</dcterms:modified>
</cp:coreProperties>
</file>