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B4B"/>
    <a:srgbClr val="4B9191"/>
    <a:srgbClr val="67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3FA1D2-4C03-4E36-AF5C-4BF212DC4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BCFB90-C1B7-47BF-98C7-CB7F68F57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94454A8-6B31-4099-9CBB-55E824AA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C6E291E-D84E-412B-9312-B4262AC8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194ED0-71CF-4B84-892C-89B80219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D0EC74-F0F0-4491-B619-023BE8BB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73D8EC9-532F-4697-993F-34D8CA87D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C8CA07-D59E-47E1-ABC0-BBAF7288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1002EF0-AFF6-46FB-B316-C5A832B7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AC80B69-3584-45A1-97F9-70B622B2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E09DDBD-11D0-456F-BC08-1544C36DE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ACED68C-37C8-4862-ABAF-50D45294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AD2F60-85D2-442C-8348-6E46388C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B5FD06-8E21-4BD1-B2F6-378F396C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1A9500-617B-4550-A130-6D2D14F2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F6ED9C-3827-4B7D-AE9E-406804A0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440A00-00E6-4434-9E9A-A9531B57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5B364A-97CA-473A-9903-AE125B65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CC3EE9-571B-4A7C-A1A7-B7E21022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ABCB0D-6B23-4CD7-A872-50ECCD93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6885A8-FD05-4A61-96D3-25FF1D0F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3469F69-35CE-4CB5-AFF0-FF6A9515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A5C4B4-CE0F-4F14-BB67-E0EAEE66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F68EA2-6F84-4962-8CB9-BC5DAC8D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3EA6FC-B4F2-446F-A6F8-4BEFE22E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7A2446-D4C3-452B-920F-8BE182E7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35F878-B3C6-4BB6-A1F4-F5EBCD757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C4A2911-115F-463F-992F-271359062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333E3EE-90C6-4264-BEFA-FA853D80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FE7A30D-7593-4B36-A324-7212E67E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F7550B-6004-43AA-BE10-808954F9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0D7A01-E6D4-4DF9-BFF8-07A7145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0F1D04-38D2-4037-AB0F-E6EA5CA4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2B36B6A-C19D-4D66-9421-51B8D665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82F0760-5C01-4292-B218-F25E71E44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DEF52AB-0F99-4B38-9375-69895C063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5409C25-BE2F-4A30-970C-8CA7E64F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FB97E12-11CC-40B7-9B2A-BE7D20D8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B7E924B-A3EE-4DE0-B8CA-FEC2F2E7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7537B-7697-4737-AF7A-4F3B97C0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A7858E8-87E1-479A-B75E-75234BE5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8BA6EAA-61E1-49E9-A096-C8230251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6308185-D2EF-4462-B2EC-0E11B4CA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E561219-11E3-473C-AE73-876D04C8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0080866-9520-4096-B2FA-F71534B3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BC82C28-BE35-4FDB-B2ED-A2E67730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7ADAEE-9808-4078-8E6E-5F684B13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ECDB34-F2B0-492E-9741-0DD9C73C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E44DC6C-CB90-4E9E-AFE1-2F029E11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8E33ADB-D5D0-4796-B0C0-85918C62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3AC29C7-9BEE-433A-81BA-86805C03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659878-3FEB-4497-963A-F11FF6E2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B4EB8-F83F-47EA-814E-8F571CA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A4E9EF8-9441-432F-8335-916AB2E0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B262118-B052-43A3-A583-BF42EDCDC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6A29849-BFD4-4B3D-B5BD-882AD065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84634AF-A919-4588-A84D-66315D21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0177184-836F-41F3-9C25-C893862A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16394D3-5410-483A-8E12-ACA3A0B8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A2AF378-D271-482E-93A5-684E3C1EC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CF00F1-A3D8-4B62-AD15-1EBE7AD3D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D859-CCA4-44F0-A5B8-7A59140113F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446C7E-70CB-4052-8F63-3C2AD719E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43F363-5AD7-4618-A0CC-82029CAC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D53F-D3D3-4121-A89C-F02CA91E0A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F0286283-BAE1-4DC9-A826-1FAF9C901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 b="4308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8BCF8-EB9F-4D80-ADE4-431B6D8E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320859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PERFIL COMPORTAMENTAL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FD57568-681B-470B-8784-6E492591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17394" b="-1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8152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89D9BC-DC75-4686-A97D-0E8B5BB7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OS 4 PERFIS</a:t>
            </a:r>
            <a:endParaRPr lang="en-US" b="1" dirty="0"/>
          </a:p>
        </p:txBody>
      </p:sp>
      <p:pic>
        <p:nvPicPr>
          <p:cNvPr id="8" name="Espaço Reservado para Conteúdo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FB3E87C4-3F3E-4782-B226-62B7BF796C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>
          <a:xfrm>
            <a:off x="2656681" y="1057275"/>
            <a:ext cx="6211094" cy="5300134"/>
          </a:xfr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3072070-82DC-4770-BD10-6B0566E6073B}"/>
              </a:ext>
            </a:extLst>
          </p:cNvPr>
          <p:cNvSpPr/>
          <p:nvPr/>
        </p:nvSpPr>
        <p:spPr>
          <a:xfrm>
            <a:off x="4924425" y="5495925"/>
            <a:ext cx="199072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D2821D0B-2C85-4A78-BE56-7242C9E1A7B4}"/>
              </a:ext>
            </a:extLst>
          </p:cNvPr>
          <p:cNvCxnSpPr/>
          <p:nvPr/>
        </p:nvCxnSpPr>
        <p:spPr>
          <a:xfrm>
            <a:off x="2019300" y="3533775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A0A7F2BC-B56C-4347-8D95-7CAD19E380F9}"/>
              </a:ext>
            </a:extLst>
          </p:cNvPr>
          <p:cNvCxnSpPr>
            <a:stCxn id="8" idx="0"/>
          </p:cNvCxnSpPr>
          <p:nvPr/>
        </p:nvCxnSpPr>
        <p:spPr>
          <a:xfrm flipH="1">
            <a:off x="5753100" y="1057275"/>
            <a:ext cx="9128" cy="539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5" y="5495925"/>
            <a:ext cx="859448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8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3072070-82DC-4770-BD10-6B0566E6073B}"/>
              </a:ext>
            </a:extLst>
          </p:cNvPr>
          <p:cNvSpPr/>
          <p:nvPr/>
        </p:nvSpPr>
        <p:spPr>
          <a:xfrm>
            <a:off x="4924425" y="5495925"/>
            <a:ext cx="199072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xmlns="" id="{0A354790-2CF9-4C2A-8441-7CF741FD43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3" y="871537"/>
            <a:ext cx="11266233" cy="4991099"/>
          </a:xfr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668" y="5572125"/>
            <a:ext cx="859448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8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3072070-82DC-4770-BD10-6B0566E6073B}"/>
              </a:ext>
            </a:extLst>
          </p:cNvPr>
          <p:cNvSpPr/>
          <p:nvPr/>
        </p:nvSpPr>
        <p:spPr>
          <a:xfrm>
            <a:off x="4924425" y="5495925"/>
            <a:ext cx="199072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18" y="5775542"/>
            <a:ext cx="684644" cy="796708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21C4777-109C-45B9-B970-FA6376CC95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/>
          <a:stretch/>
        </p:blipFill>
        <p:spPr>
          <a:xfrm>
            <a:off x="333375" y="457200"/>
            <a:ext cx="6172200" cy="5924550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C619A80-ADC5-4C07-ABAC-297941A516C8}"/>
              </a:ext>
            </a:extLst>
          </p:cNvPr>
          <p:cNvSpPr txBox="1"/>
          <p:nvPr/>
        </p:nvSpPr>
        <p:spPr>
          <a:xfrm>
            <a:off x="6505575" y="476250"/>
            <a:ext cx="48387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COMO SE COMPORTA NA ÁREA FINANCEIRA: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PROATIVOS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FOCO EM </a:t>
            </a:r>
            <a:r>
              <a:rPr lang="pt-BR" sz="2000" b="1" dirty="0">
                <a:solidFill>
                  <a:srgbClr val="C00000"/>
                </a:solidFill>
              </a:rPr>
              <a:t>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AMBICIOSOS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FAZEM CONTROLE SE PERCEBEM QUE VAI GERAR </a:t>
            </a:r>
            <a:r>
              <a:rPr lang="pt-BR" sz="2000" b="1" dirty="0">
                <a:solidFill>
                  <a:srgbClr val="C00000"/>
                </a:solidFill>
              </a:rPr>
              <a:t>RESULTADO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QUEREM RESOLVER LOGO O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TRABALHAM MUITO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MAIS FACILIDADE PARA EMPREENDER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GOSTAM DE DESAFIOS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ACEITAM CORRER RISCOS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GASTAM MAIS DINHEIRO COMPRANDO COISAS POR VALORIZAR STATUS OU POR QUERER NA HORA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FAZ MUITAS COISAS AO MESMO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C00000"/>
              </a:solidFill>
            </a:endParaRP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43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3072070-82DC-4770-BD10-6B0566E6073B}"/>
              </a:ext>
            </a:extLst>
          </p:cNvPr>
          <p:cNvSpPr/>
          <p:nvPr/>
        </p:nvSpPr>
        <p:spPr>
          <a:xfrm>
            <a:off x="4924425" y="5495925"/>
            <a:ext cx="199072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5" y="5495925"/>
            <a:ext cx="859448" cy="1000125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21C4777-109C-45B9-B970-FA6376CC95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83362"/>
            <a:ext cx="6172200" cy="5872225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C619A80-ADC5-4C07-ABAC-297941A516C8}"/>
              </a:ext>
            </a:extLst>
          </p:cNvPr>
          <p:cNvSpPr txBox="1"/>
          <p:nvPr/>
        </p:nvSpPr>
        <p:spPr>
          <a:xfrm>
            <a:off x="6505575" y="435801"/>
            <a:ext cx="48387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COMO SE COMPORTA NA ÁREA FINANCEIRA: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OTIMISTA EM RELAÇÃO AO FUTURO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FOCO EM </a:t>
            </a:r>
            <a:r>
              <a:rPr lang="pt-BR" sz="2000" b="1" dirty="0">
                <a:solidFill>
                  <a:srgbClr val="C00000"/>
                </a:solidFill>
              </a:rPr>
              <a:t>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GOSTAM DE AGRADAR E NÃO COSTUMAM FAZER CONTA NA HORA DE DAR PRESENTES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NÃO SUPORTAM FAZER CONTROLE FINANCEIRO</a:t>
            </a:r>
            <a:endParaRPr lang="pt-BR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EMPURRAM O PROBLEMA PARA DEPOIS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TEM INCLINAÇÃO PARA AJUDAR OUTRAS PESSOAS FINANCEIRAMENTE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NÃO POUPAM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GOSTAM DE FESTAS E QUEREM ESTAR EM TODAS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ATRASA PAGAMENTOS POR DESORGANIZAÇÃO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COMPRA POR IMPULSO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DIFICULDADE EM DIZER NÃO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C00000"/>
              </a:solidFill>
            </a:endParaRP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52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3072070-82DC-4770-BD10-6B0566E6073B}"/>
              </a:ext>
            </a:extLst>
          </p:cNvPr>
          <p:cNvSpPr/>
          <p:nvPr/>
        </p:nvSpPr>
        <p:spPr>
          <a:xfrm>
            <a:off x="4924425" y="5495925"/>
            <a:ext cx="199072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5" y="5495925"/>
            <a:ext cx="859448" cy="1000125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21C4777-109C-45B9-B970-FA6376CC95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7" y="483362"/>
            <a:ext cx="6171735" cy="5872225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C619A80-ADC5-4C07-ABAC-297941A516C8}"/>
              </a:ext>
            </a:extLst>
          </p:cNvPr>
          <p:cNvSpPr txBox="1"/>
          <p:nvPr/>
        </p:nvSpPr>
        <p:spPr>
          <a:xfrm>
            <a:off x="6695611" y="483362"/>
            <a:ext cx="48387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COMO SE COMPORTA NA ÁREA FINANCEIRA: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GOSTA DE SEGURANÇA, ESTABILIDADE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PRUDENTE COM GASTOS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DIFICULDADE EM SE IMPOR QUANDO A FAMÍLIA GASTA DEMAIS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FOCO EM </a:t>
            </a:r>
            <a:r>
              <a:rPr lang="pt-BR" sz="2000" b="1" dirty="0">
                <a:solidFill>
                  <a:srgbClr val="C00000"/>
                </a:solidFill>
              </a:rPr>
              <a:t>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PENSA A LONGO PRAZO, TEM MAIS FACILIDADE PARA INVESTIR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FACILIDADE PARA FAZER CONTROLE FINANCEIRO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TENDE A FICAR MUITO TEMPO NO MESMO TRABALHO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DIFICULDADE PARA </a:t>
            </a:r>
            <a:r>
              <a:rPr lang="pt-BR" sz="2000" b="1" dirty="0">
                <a:solidFill>
                  <a:srgbClr val="C00000"/>
                </a:solidFill>
              </a:rPr>
              <a:t>EMPREENDER SOZINHO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NÃO GOSTAM DE DESAFIOS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NÃO ACEITAM CORRER RISCOS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GASTA PARA AGRADAR OUTRAS </a:t>
            </a:r>
          </a:p>
          <a:p>
            <a:r>
              <a:rPr lang="pt-BR" sz="2000" dirty="0"/>
              <a:t>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C00000"/>
              </a:solidFill>
            </a:endParaRP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61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E925631A-16AC-4232-95E2-DA5612F703F9}"/>
              </a:ext>
            </a:extLst>
          </p:cNvPr>
          <p:cNvSpPr/>
          <p:nvPr/>
        </p:nvSpPr>
        <p:spPr>
          <a:xfrm>
            <a:off x="4305300" y="2295525"/>
            <a:ext cx="3143250" cy="2143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44532B-D62C-4514-85D5-6F0C9FAFD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5" y="5495925"/>
            <a:ext cx="859448" cy="1000125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21C4777-109C-45B9-B970-FA6376CC95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7" y="507588"/>
            <a:ext cx="6171735" cy="5823773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C619A80-ADC5-4C07-ABAC-297941A516C8}"/>
              </a:ext>
            </a:extLst>
          </p:cNvPr>
          <p:cNvSpPr txBox="1"/>
          <p:nvPr/>
        </p:nvSpPr>
        <p:spPr>
          <a:xfrm>
            <a:off x="6924523" y="314325"/>
            <a:ext cx="48387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COMO SE COMPORTA NA ÁREA FINANCEIRA: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FACILIDADE EM FAZER CONTROLE E PLANILHAS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FOCO EM </a:t>
            </a:r>
            <a:r>
              <a:rPr lang="pt-BR" sz="2000" b="1" dirty="0">
                <a:solidFill>
                  <a:srgbClr val="C00000"/>
                </a:solidFill>
              </a:rPr>
              <a:t>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AMBICIOSOS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QUEREM DESCOBRIR TODAS AS FORMAS DE RESOLVER O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PASSAM MUITO TEMPO APEGADO AOS DETALHES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DIFICULDADE PARA </a:t>
            </a:r>
            <a:r>
              <a:rPr lang="pt-BR" sz="2000" b="1" dirty="0">
                <a:solidFill>
                  <a:srgbClr val="FF0000"/>
                </a:solidFill>
              </a:rPr>
              <a:t>EMPREENDER SOZINHO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GOSTAM DE TER PROVA CIENTIFICA DE TUDO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NÃO INVESTEM SE NÃO ENTENDEM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MAIOR FACILIDADE DE SE ORGANIZAR FINANCEIRAMENTE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DIFICILMENTE COMPRA </a:t>
            </a:r>
          </a:p>
          <a:p>
            <a:r>
              <a:rPr lang="pt-BR" sz="2000" dirty="0"/>
              <a:t>POR IMPULSO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C00000"/>
              </a:solidFill>
            </a:endParaRP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66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6AF16FF3-D04B-44A5-94E1-6958B9242B9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3107047"/>
            <a:ext cx="69206" cy="3065153"/>
          </a:xfrm>
          <a:prstGeom prst="rect">
            <a:avLst/>
          </a:prstGeom>
          <a:solidFill>
            <a:srgbClr val="DD4B4B"/>
          </a:solidFill>
        </p:spPr>
      </p:sp>
      <p:sp>
        <p:nvSpPr>
          <p:cNvPr id="3" name="AutoShape 3"/>
          <p:cNvSpPr/>
          <p:nvPr/>
        </p:nvSpPr>
        <p:spPr>
          <a:xfrm>
            <a:off x="6096000" y="3107047"/>
            <a:ext cx="69206" cy="3065153"/>
          </a:xfrm>
          <a:prstGeom prst="rect">
            <a:avLst/>
          </a:prstGeom>
          <a:solidFill>
            <a:srgbClr val="DD4B4B"/>
          </a:solidFill>
        </p:spPr>
      </p:sp>
      <p:sp>
        <p:nvSpPr>
          <p:cNvPr id="4" name="AutoShape 4"/>
          <p:cNvSpPr/>
          <p:nvPr/>
        </p:nvSpPr>
        <p:spPr>
          <a:xfrm>
            <a:off x="3400178" y="3107047"/>
            <a:ext cx="69206" cy="3065153"/>
          </a:xfrm>
          <a:prstGeom prst="rect">
            <a:avLst/>
          </a:prstGeom>
          <a:solidFill>
            <a:srgbClr val="DD4B4B"/>
          </a:solidFill>
        </p:spPr>
      </p:sp>
      <p:sp>
        <p:nvSpPr>
          <p:cNvPr id="5" name="AutoShape 5"/>
          <p:cNvSpPr/>
          <p:nvPr/>
        </p:nvSpPr>
        <p:spPr>
          <a:xfrm>
            <a:off x="9192212" y="-240248"/>
            <a:ext cx="3266495" cy="7166515"/>
          </a:xfrm>
          <a:prstGeom prst="rect">
            <a:avLst/>
          </a:prstGeom>
          <a:solidFill>
            <a:srgbClr val="DD4B4B"/>
          </a:solidFill>
        </p:spPr>
      </p:sp>
      <p:sp>
        <p:nvSpPr>
          <p:cNvPr id="6" name="TextBox 6"/>
          <p:cNvSpPr txBox="1"/>
          <p:nvPr/>
        </p:nvSpPr>
        <p:spPr>
          <a:xfrm>
            <a:off x="9505527" y="599810"/>
            <a:ext cx="2450306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94"/>
              </a:lnSpc>
            </a:pPr>
            <a:r>
              <a:rPr lang="en-US" sz="3200" spc="128" dirty="0">
                <a:solidFill>
                  <a:srgbClr val="FFFFFF"/>
                </a:solidFill>
                <a:latin typeface="League Gothic"/>
              </a:rPr>
              <a:t>SUGESTÃO DE LEITURA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9115" y="3643320"/>
            <a:ext cx="2045736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spc="213">
                <a:solidFill>
                  <a:srgbClr val="2C341F"/>
                </a:solidFill>
                <a:latin typeface="Montserrat Light"/>
              </a:rPr>
              <a:t>DINHEIRO É EMOCIONAL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9116" y="5429250"/>
            <a:ext cx="173242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2C341F"/>
                </a:solidFill>
                <a:latin typeface="Montserrat Light"/>
              </a:rPr>
              <a:t>Tiago </a:t>
            </a:r>
          </a:p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2C341F"/>
                </a:solidFill>
                <a:latin typeface="Montserrat Light"/>
              </a:rPr>
              <a:t>Brunet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13492" y="3643320"/>
            <a:ext cx="207532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spc="213">
                <a:solidFill>
                  <a:srgbClr val="2C341F"/>
                </a:solidFill>
                <a:latin typeface="Montserrat Light"/>
              </a:rPr>
              <a:t>DECIFRE E INFLUENCIE PESSOAS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16580" y="3667677"/>
            <a:ext cx="222433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spc="213" dirty="0" smtClean="0">
                <a:solidFill>
                  <a:srgbClr val="2C341F"/>
                </a:solidFill>
                <a:latin typeface="Montserrat Light"/>
              </a:rPr>
              <a:t>ESPECIALISTA EM PESSOAS</a:t>
            </a:r>
            <a:endParaRPr lang="en-US" sz="2133" spc="213" dirty="0">
              <a:solidFill>
                <a:srgbClr val="2C341F"/>
              </a:solidFill>
              <a:latin typeface="Montserrat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13492" y="5429250"/>
            <a:ext cx="173242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2C341F"/>
                </a:solidFill>
                <a:latin typeface="Montserrat Light"/>
              </a:rPr>
              <a:t>Paulo Vieira</a:t>
            </a:r>
          </a:p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2C341F"/>
                </a:solidFill>
                <a:latin typeface="Montserrat Light"/>
              </a:rPr>
              <a:t>Deibson Silva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16709" y="5429250"/>
            <a:ext cx="1732421" cy="73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20" dirty="0" smtClean="0">
                <a:solidFill>
                  <a:srgbClr val="2C341F"/>
                </a:solidFill>
                <a:latin typeface="Montserrat Light"/>
              </a:rPr>
              <a:t>Tiago </a:t>
            </a:r>
          </a:p>
          <a:p>
            <a:pPr>
              <a:lnSpc>
                <a:spcPts val="3000"/>
              </a:lnSpc>
            </a:pPr>
            <a:r>
              <a:rPr lang="en-US" sz="2000" spc="20" dirty="0" smtClean="0">
                <a:solidFill>
                  <a:srgbClr val="2C341F"/>
                </a:solidFill>
                <a:latin typeface="Montserrat Light"/>
              </a:rPr>
              <a:t>Brunet</a:t>
            </a:r>
            <a:endParaRPr lang="en-US" sz="2000" spc="20" dirty="0">
              <a:solidFill>
                <a:srgbClr val="2C341F"/>
              </a:solidFill>
              <a:latin typeface="Montserrat Light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t="4626" b="4626"/>
          <a:stretch>
            <a:fillRect/>
          </a:stretch>
        </p:blipFill>
        <p:spPr>
          <a:xfrm>
            <a:off x="685801" y="583904"/>
            <a:ext cx="2359051" cy="28543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t="6133" b="6133"/>
          <a:stretch>
            <a:fillRect/>
          </a:stretch>
        </p:blipFill>
        <p:spPr>
          <a:xfrm>
            <a:off x="3400177" y="599810"/>
            <a:ext cx="2174139" cy="283845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50420" y="6438900"/>
            <a:ext cx="3670137" cy="245019"/>
            <a:chOff x="0" y="0"/>
            <a:chExt cx="7340274" cy="49003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 l="18402" t="35069" r="20138" b="6249"/>
            <a:stretch>
              <a:fillRect/>
            </a:stretch>
          </p:blipFill>
          <p:spPr>
            <a:xfrm>
              <a:off x="0" y="0"/>
              <a:ext cx="513234" cy="490037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594560" y="93996"/>
              <a:ext cx="6745714" cy="33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0"/>
                </a:lnSpc>
              </a:pPr>
              <a:r>
                <a:rPr lang="en-US" sz="1067" spc="107" dirty="0">
                  <a:solidFill>
                    <a:srgbClr val="2C341F"/>
                  </a:solidFill>
                  <a:latin typeface="Montserrat Light"/>
                </a:rPr>
                <a:t>@THAISPODADERA.FINANCAS</a:t>
              </a:r>
              <a:endParaRPr lang="en-US" sz="1067" spc="107" dirty="0">
                <a:solidFill>
                  <a:srgbClr val="2C341F"/>
                </a:solidFill>
                <a:latin typeface="Montserrat Light"/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872"/>
            <a:ext cx="2253543" cy="29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275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League Gothic</vt:lpstr>
      <vt:lpstr>Montserrat Light</vt:lpstr>
      <vt:lpstr>Tema do Office</vt:lpstr>
      <vt:lpstr>PERFIL COMPORTAMENTAL</vt:lpstr>
      <vt:lpstr>OS 4 PERFIS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Imersão Fincoach 1ª Edição</dc:title>
  <dc:creator>Aline Soares Pereira da Silva</dc:creator>
  <cp:lastModifiedBy>User</cp:lastModifiedBy>
  <cp:revision>8</cp:revision>
  <dcterms:created xsi:type="dcterms:W3CDTF">2019-04-04T18:10:17Z</dcterms:created>
  <dcterms:modified xsi:type="dcterms:W3CDTF">2020-05-27T21:20:10Z</dcterms:modified>
</cp:coreProperties>
</file>