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A0FF"/>
    <a:srgbClr val="0D6A97"/>
    <a:srgbClr val="4DFF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99"/>
  </p:normalViewPr>
  <p:slideViewPr>
    <p:cSldViewPr snapToGrid="0" snapToObjects="1">
      <p:cViewPr>
        <p:scale>
          <a:sx n="110" d="100"/>
          <a:sy n="110" d="100"/>
        </p:scale>
        <p:origin x="536" y="-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EFBD2-5A8D-A04D-9B51-0B70A1AFFBB5}" type="datetimeFigureOut">
              <a:rPr lang="pt-BR" smtClean="0"/>
              <a:t>09/04/2020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32929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EFBD2-5A8D-A04D-9B51-0B70A1AFFBB5}" type="datetimeFigureOut">
              <a:rPr lang="pt-BR" smtClean="0"/>
              <a:t>09/04/2020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1452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EFBD2-5A8D-A04D-9B51-0B70A1AFFBB5}" type="datetimeFigureOut">
              <a:rPr lang="pt-BR" smtClean="0"/>
              <a:t>09/04/2020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8419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EFBD2-5A8D-A04D-9B51-0B70A1AFFBB5}" type="datetimeFigureOut">
              <a:rPr lang="pt-BR" smtClean="0"/>
              <a:t>09/04/2020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99892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EFBD2-5A8D-A04D-9B51-0B70A1AFFBB5}" type="datetimeFigureOut">
              <a:rPr lang="pt-BR" smtClean="0"/>
              <a:t>09/04/2020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09612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EFBD2-5A8D-A04D-9B51-0B70A1AFFBB5}" type="datetimeFigureOut">
              <a:rPr lang="pt-BR" smtClean="0"/>
              <a:t>09/04/2020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987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EFBD2-5A8D-A04D-9B51-0B70A1AFFBB5}" type="datetimeFigureOut">
              <a:rPr lang="pt-BR" smtClean="0"/>
              <a:t>09/04/2020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9935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EFBD2-5A8D-A04D-9B51-0B70A1AFFBB5}" type="datetimeFigureOut">
              <a:rPr lang="pt-BR" smtClean="0"/>
              <a:t>09/04/2020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0070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EFBD2-5A8D-A04D-9B51-0B70A1AFFBB5}" type="datetimeFigureOut">
              <a:rPr lang="pt-BR" smtClean="0"/>
              <a:t>09/04/2020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3864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EFBD2-5A8D-A04D-9B51-0B70A1AFFBB5}" type="datetimeFigureOut">
              <a:rPr lang="pt-BR" smtClean="0"/>
              <a:t>09/04/2020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6584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EFBD2-5A8D-A04D-9B51-0B70A1AFFBB5}" type="datetimeFigureOut">
              <a:rPr lang="pt-BR" smtClean="0"/>
              <a:t>09/04/2020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24861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EFBD2-5A8D-A04D-9B51-0B70A1AFFBB5}" type="datetimeFigureOut">
              <a:rPr lang="pt-BR" smtClean="0"/>
              <a:t>09/04/2020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83887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653F3FD-3A60-6340-85E5-51A5B8A6E9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4600" y="1841500"/>
            <a:ext cx="6350000" cy="3175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CEA7803-7F5B-6D41-9A70-B639DDD276A9}"/>
              </a:ext>
            </a:extLst>
          </p:cNvPr>
          <p:cNvSpPr txBox="1"/>
          <p:nvPr/>
        </p:nvSpPr>
        <p:spPr>
          <a:xfrm>
            <a:off x="2514600" y="622300"/>
            <a:ext cx="774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>
                <a:latin typeface="Arial" panose="020B0604020202020204" pitchFamily="34" charset="0"/>
                <a:cs typeface="Arial" panose="020B0604020202020204" pitchFamily="34" charset="0"/>
              </a:rPr>
              <a:t>Infraestrutura para sua empresa</a:t>
            </a:r>
            <a:r>
              <a:rPr lang="en-BR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pt-BR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384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584D8-98ED-9E45-B4C5-B93791061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Lista dos serviços</a:t>
            </a:r>
            <a:endParaRPr lang="pt-B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400964-1307-744E-A7AD-755CEF8527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3381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333ADFF-A0FE-F743-8D3A-134A1BB84AAC}"/>
              </a:ext>
            </a:extLst>
          </p:cNvPr>
          <p:cNvSpPr txBox="1"/>
          <p:nvPr/>
        </p:nvSpPr>
        <p:spPr>
          <a:xfrm>
            <a:off x="1816100" y="1625600"/>
            <a:ext cx="8432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Sugestão de texto: “As melhores soluções em tecnologia para o seu negócio”</a:t>
            </a:r>
            <a:endParaRPr lang="en-BR" dirty="0"/>
          </a:p>
          <a:p>
            <a:r>
              <a:rPr lang="pt-BR" dirty="0"/>
              <a:t>Serviços oferecidos:</a:t>
            </a:r>
            <a:endParaRPr lang="en-BR" dirty="0"/>
          </a:p>
          <a:p>
            <a:r>
              <a:rPr lang="pt-BR" dirty="0"/>
              <a:t>- Segurança da informação</a:t>
            </a:r>
            <a:endParaRPr lang="en-BR" dirty="0"/>
          </a:p>
          <a:p>
            <a:r>
              <a:rPr lang="pt-BR" dirty="0"/>
              <a:t>- Instalação de pacotes completos de conectividade</a:t>
            </a:r>
            <a:endParaRPr lang="en-BR" dirty="0"/>
          </a:p>
          <a:p>
            <a:r>
              <a:rPr lang="pt-BR" dirty="0"/>
              <a:t>- Assistência remota, de segunda a sexta-feira, 24h por dia</a:t>
            </a:r>
            <a:endParaRPr lang="en-BR" dirty="0"/>
          </a:p>
        </p:txBody>
      </p:sp>
    </p:spTree>
    <p:extLst>
      <p:ext uri="{BB962C8B-B14F-4D97-AF65-F5344CB8AC3E}">
        <p14:creationId xmlns:p14="http://schemas.microsoft.com/office/powerpoint/2010/main" val="10889492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D5B8C"/>
      </a:accent1>
      <a:accent2>
        <a:srgbClr val="03B2DE"/>
      </a:accent2>
      <a:accent3>
        <a:srgbClr val="0F8AA6"/>
      </a:accent3>
      <a:accent4>
        <a:srgbClr val="9BE2F2"/>
      </a:accent4>
      <a:accent5>
        <a:srgbClr val="AAAAAA"/>
      </a:accent5>
      <a:accent6>
        <a:srgbClr val="F5F5F5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48</Words>
  <Application>Microsoft Macintosh PowerPoint</Application>
  <PresentationFormat>Widescreen</PresentationFormat>
  <Paragraphs>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Office Theme</vt:lpstr>
      <vt:lpstr>PowerPoint Presentation</vt:lpstr>
      <vt:lpstr>Lista dos serviços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Felipe Labouriau</dc:creator>
  <cp:lastModifiedBy>Felipe Labouriau</cp:lastModifiedBy>
  <cp:revision>6</cp:revision>
  <dcterms:created xsi:type="dcterms:W3CDTF">2020-04-09T20:19:06Z</dcterms:created>
  <dcterms:modified xsi:type="dcterms:W3CDTF">2020-04-09T21:24:04Z</dcterms:modified>
</cp:coreProperties>
</file>