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A2BFC1-B3C3-4200-BB9F-9CF9040CD32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6B027D3-6436-4258-BC69-D2D2DBF1DAE8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chemeClr val="bg1"/>
        </a:solidFill>
        <a:ln/>
      </dgm:spPr>
      <dgm:t>
        <a:bodyPr/>
        <a:lstStyle/>
        <a:p>
          <a:r>
            <a:rPr lang="pt-BR" sz="1000" b="1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Proj</a:t>
          </a:r>
          <a:r>
            <a:rPr lang="pt-BR" sz="1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                                &lt;nome </a:t>
          </a:r>
          <a:r>
            <a:rPr lang="pt-BR" sz="1000" b="1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proj</a:t>
          </a:r>
          <a:r>
            <a:rPr lang="pt-BR" sz="1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</a:t>
          </a:r>
        </a:p>
      </dgm:t>
    </dgm:pt>
    <dgm:pt modelId="{6D732B88-D608-4B94-B54C-085D648E8E68}" type="parTrans" cxnId="{709BFA7D-4048-4461-97A6-71D520F9E009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4DB957C-EEE9-44F2-9274-F28CE322B9B1}" type="sibTrans" cxnId="{709BFA7D-4048-4461-97A6-71D520F9E009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B59757D-FF57-4EC8-9597-B89629C39143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002060"/>
        </a:solidFill>
      </dgm:spPr>
      <dgm:t>
        <a:bodyPr/>
        <a:lstStyle/>
        <a:p>
          <a:r>
            <a:rPr lang="pt-BR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Preparação</a:t>
          </a:r>
        </a:p>
      </dgm:t>
    </dgm:pt>
    <dgm:pt modelId="{C1ED4170-5F53-413D-A51E-9332DABF4099}" type="parTrans" cxnId="{78CE4A11-B82A-4FDD-BC51-29900BAC5E51}">
      <dgm:prSet/>
      <dgm:spPr>
        <a:solidFill>
          <a:schemeClr val="bg1">
            <a:lumMod val="85000"/>
          </a:schemeClr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B6526F8-62B9-4590-A2F4-C814F1B6BDEA}" type="sibTrans" cxnId="{78CE4A11-B82A-4FDD-BC51-29900BAC5E51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E856F60-B68D-4050-839B-A7A3FEF5F513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002060"/>
        </a:solidFill>
      </dgm:spPr>
      <dgm:t>
        <a:bodyPr/>
        <a:lstStyle/>
        <a:p>
          <a:r>
            <a:rPr lang="pt-BR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Desenho</a:t>
          </a:r>
        </a:p>
      </dgm:t>
    </dgm:pt>
    <dgm:pt modelId="{D8558174-CD37-4639-8098-F8AE09FCBE55}" type="parTrans" cxnId="{F6ACC1B4-F4D7-4160-8B1E-55C6953265C4}">
      <dgm:prSet/>
      <dgm:spPr>
        <a:solidFill>
          <a:srgbClr val="002060"/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A9A895D-2532-46B9-8A8B-593C7C873E04}" type="sibTrans" cxnId="{F6ACC1B4-F4D7-4160-8B1E-55C6953265C4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5DCB85F-015E-4BB5-8E94-D845A7A3426C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002060"/>
        </a:solidFill>
      </dgm:spPr>
      <dgm:t>
        <a:bodyPr/>
        <a:lstStyle/>
        <a:p>
          <a:r>
            <a:rPr lang="pt-BR" sz="10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Prep</a:t>
          </a:r>
          <a:r>
            <a:rPr lang="pt-BR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Final</a:t>
          </a:r>
        </a:p>
      </dgm:t>
    </dgm:pt>
    <dgm:pt modelId="{BF36B6D9-088A-4174-9147-082642B999CA}" type="parTrans" cxnId="{537B5E05-D4D8-4FAF-AF32-8AA77D8AEA1D}">
      <dgm:prSet/>
      <dgm:spPr>
        <a:solidFill>
          <a:srgbClr val="002060"/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F12C645-2F1F-48E6-8441-2B4B8BFB6582}" type="sibTrans" cxnId="{537B5E05-D4D8-4FAF-AF32-8AA77D8AEA1D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33B06BB-B424-4DC0-A265-44DC3CB57506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002060"/>
        </a:solidFill>
      </dgm:spPr>
      <dgm:t>
        <a:bodyPr/>
        <a:lstStyle/>
        <a:p>
          <a:r>
            <a:rPr lang="pt-BR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Go-</a:t>
          </a:r>
          <a:r>
            <a:rPr lang="pt-BR" sz="10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live</a:t>
          </a:r>
          <a:r>
            <a:rPr lang="pt-BR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e Suporte</a:t>
          </a:r>
        </a:p>
      </dgm:t>
    </dgm:pt>
    <dgm:pt modelId="{A6B25C59-BBF1-41E7-8D15-9F1164C2726A}" type="parTrans" cxnId="{F227E065-A841-49D0-B6BE-901E0A726360}">
      <dgm:prSet/>
      <dgm:spPr>
        <a:solidFill>
          <a:schemeClr val="bg1">
            <a:lumMod val="85000"/>
          </a:schemeClr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D499613-FEDC-43FC-AC09-F3ED7824F3F2}" type="sibTrans" cxnId="{F227E065-A841-49D0-B6BE-901E0A726360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B8363AF-DB84-4976-9687-5C10011F64D6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Plano do Projeto</a:t>
          </a:r>
        </a:p>
      </dgm:t>
    </dgm:pt>
    <dgm:pt modelId="{78D551E0-1FF3-4CD8-A1FE-B289B3EA021B}" type="parTrans" cxnId="{561FEE8A-8FF9-4D67-92F8-078CB62F0398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8283DE9-EBDD-4977-9A3C-7443689E069A}" type="sibTrans" cxnId="{561FEE8A-8FF9-4D67-92F8-078CB62F0398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63CC49B-7C03-4293-8F16-01E033FA4A11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Cronograma</a:t>
          </a:r>
        </a:p>
      </dgm:t>
    </dgm:pt>
    <dgm:pt modelId="{293CC4A9-93D7-471B-AB4B-E65ABFAEE298}" type="parTrans" cxnId="{ED6F32CF-3BC9-47D2-BD28-6C72B52B908E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46E921F-8B75-42AE-A684-509958DE60B4}" type="sibTrans" cxnId="{ED6F32CF-3BC9-47D2-BD28-6C72B52B908E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44E6B45-97A0-477A-B6D5-619D356D2AA2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Infra estrutura</a:t>
          </a:r>
        </a:p>
      </dgm:t>
    </dgm:pt>
    <dgm:pt modelId="{E0C4681E-AEEA-463B-8640-8CFB19C83D35}" type="parTrans" cxnId="{A0140F3C-8061-4351-A611-A5FA55938B7C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C26508D-D748-47BD-88E0-EAF5B9CBF5CB}" type="sibTrans" cxnId="{A0140F3C-8061-4351-A611-A5FA55938B7C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9D1D2C5-A3F5-48EE-9381-41194C434353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Entrevistas de Alinhamentos</a:t>
          </a:r>
        </a:p>
      </dgm:t>
    </dgm:pt>
    <dgm:pt modelId="{E08A7974-6AAF-42E3-A5B8-2DF4F749DE10}" type="parTrans" cxnId="{B7C24E20-640A-46D8-8093-5086625A5516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1E4DE48-4B07-4CA8-B1FC-6C8630C7F015}" type="sibTrans" cxnId="{B7C24E20-640A-46D8-8093-5086625A5516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FC5C43C-987C-4C8D-BFE0-AE9192C9AA58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Business          </a:t>
          </a:r>
          <a:r>
            <a:rPr lang="pt-BR" sz="900" dirty="0" err="1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BluePrint</a:t>
          </a:r>
          <a:endParaRPr lang="pt-BR" sz="9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FB285B4-14A9-492F-B9D7-D6172D60B79F}" type="parTrans" cxnId="{955B6FB3-A05F-45AF-8FC4-CC439BBFCBC8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9F018F3-BCB5-4CB6-96A0-D7AF909DE16A}" type="sibTrans" cxnId="{955B6FB3-A05F-45AF-8FC4-CC439BBFCBC8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8650DF5-F17F-4641-9199-6324FE7FECA4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Cronograma </a:t>
          </a:r>
          <a:r>
            <a:rPr lang="pt-BR" sz="9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 detalhado</a:t>
          </a:r>
          <a:endParaRPr lang="pt-BR" sz="9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06AD32D-890F-4DBA-AC56-EAB20A47F9DB}" type="parTrans" cxnId="{5A5E4C40-8DE0-42DE-8150-9A9DA33DD7D2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A12C3E5-CEA6-474B-9920-4126771AFE6A}" type="sibTrans" cxnId="{5A5E4C40-8DE0-42DE-8150-9A9DA33DD7D2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98903F0-5596-4733-9BED-D37CEEBED33E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002060"/>
        </a:solidFill>
      </dgm:spPr>
      <dgm:t>
        <a:bodyPr/>
        <a:lstStyle/>
        <a:p>
          <a:r>
            <a:rPr lang="pt-BR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Realização</a:t>
          </a:r>
        </a:p>
      </dgm:t>
    </dgm:pt>
    <dgm:pt modelId="{F7AC0024-A2D6-4369-A6D6-0E464AD2747D}" type="parTrans" cxnId="{2F053633-0C5E-45E9-B60A-CD8902E7123B}">
      <dgm:prSet/>
      <dgm:spPr>
        <a:solidFill>
          <a:srgbClr val="002060"/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69312B5-369F-419E-B359-01F10D1A87ED}" type="sibTrans" cxnId="{2F053633-0C5E-45E9-B60A-CD8902E7123B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F14E8C1-E7B9-43D2-A6B6-4F7F9F58AA5E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?????</a:t>
          </a:r>
          <a:endParaRPr lang="pt-BR" sz="9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AE47BB5-A168-494B-A69D-0A999941F910}" type="parTrans" cxnId="{D40B7906-269E-4F87-807E-2F9BAE3E3C26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3A616C6-9039-4223-9E80-EE7F11FC2C31}" type="sibTrans" cxnId="{D40B7906-269E-4F87-807E-2F9BAE3E3C26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04B8278-34D2-41B9-A195-0D3EEC0929A1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Configurações</a:t>
          </a:r>
        </a:p>
      </dgm:t>
    </dgm:pt>
    <dgm:pt modelId="{5141FEDD-D1BC-4121-918B-E3AEA8C1BCDC}" type="parTrans" cxnId="{376CA26A-7CBE-4E5B-B215-ACC2038F2716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C5F991F-306A-4956-81FB-7AAA0997C391}" type="sibTrans" cxnId="{376CA26A-7CBE-4E5B-B215-ACC2038F2716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761D021-4799-4DF5-88B8-9507A0DFBB05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Desenvolvimentos</a:t>
          </a:r>
        </a:p>
      </dgm:t>
    </dgm:pt>
    <dgm:pt modelId="{542885F4-CC1F-4559-9079-F75CF8237DD5}" type="parTrans" cxnId="{7630310E-04D3-4358-B9FB-F390D0A0C73D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0D8FA6B-E892-477C-8B70-503E9DD359ED}" type="sibTrans" cxnId="{7630310E-04D3-4358-B9FB-F390D0A0C73D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0120859-3583-4551-A06B-D73C493BB957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Plano de </a:t>
          </a:r>
          <a:r>
            <a:rPr lang="pt-BR" sz="900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Cutover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A2CCF9C-CD45-4AEF-BC3C-10F7F490CFE0}" type="parTrans" cxnId="{1BD2FF87-689B-4615-8F8A-9F2FA2558129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8B3F92C-AFB0-475C-8E95-E6CD5C9145B9}" type="sibTrans" cxnId="{1BD2FF87-689B-4615-8F8A-9F2FA2558129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AA352AE-0082-46BB-98D5-941181587D03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Treinamento de usuários finais</a:t>
          </a:r>
          <a:endParaRPr lang="pt-BR" sz="9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FA46721-29A3-4E6F-A094-11C7FF22CE36}" type="parTrans" cxnId="{B132B257-B8AC-4110-875B-3D72A6C96F01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140AC4C-AFF5-4DBD-9BCF-2A62AAB3DB85}" type="sibTrans" cxnId="{B132B257-B8AC-4110-875B-3D72A6C96F01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09245AD-5DEB-499F-BEFA-28FBEFFBA36C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Sistema em PRD</a:t>
          </a:r>
        </a:p>
      </dgm:t>
    </dgm:pt>
    <dgm:pt modelId="{BB78F09D-CC28-4BEC-A856-39D1C6E4C1D9}" type="parTrans" cxnId="{8975CAF0-6C9E-477F-86EF-E5FBBA5796C6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155C665-44C7-4EF9-A27A-195F5CFFD58E}" type="sibTrans" cxnId="{8975CAF0-6C9E-477F-86EF-E5FBBA5796C6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828A09F-2535-42C0-9556-5AF2BC74E223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Operação Assistida</a:t>
          </a:r>
        </a:p>
      </dgm:t>
    </dgm:pt>
    <dgm:pt modelId="{8563FB2F-0523-47EE-BBE7-37172242EA84}" type="parTrans" cxnId="{B14D5E24-A304-4105-8841-F07EF447C54E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A096154-CEDD-4E65-A349-793738457719}" type="sibTrans" cxnId="{B14D5E24-A304-4105-8841-F07EF447C54E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F2B5348-A301-41F2-B9BB-E00A120C4F00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KT com equipe de sustentação</a:t>
          </a:r>
        </a:p>
      </dgm:t>
    </dgm:pt>
    <dgm:pt modelId="{52F6C03F-FC0F-4873-96D6-BB08ED33CDF5}" type="parTrans" cxnId="{630A09D3-8338-4D2C-AE45-E01E574E7D6C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B98F344-1435-423C-85AB-9CF5F5860F20}" type="sibTrans" cxnId="{630A09D3-8338-4D2C-AE45-E01E574E7D6C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9CE0F68-730D-491C-B740-D8CED97C710D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Cutover</a:t>
          </a:r>
          <a:endParaRPr lang="pt-BR" sz="9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4BA81B2-58F8-400C-BD2D-E1209BFFBF79}" type="parTrans" cxnId="{C4FA60E5-6D41-4086-A4D0-9F1AD885E7F7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182B7DA-4BAD-4B8C-B0F5-58F96E365E4F}" type="sibTrans" cxnId="{C4FA60E5-6D41-4086-A4D0-9F1AD885E7F7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783D8DD-7EEC-4FC9-BE6E-B45A14357B38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Testes Integrados</a:t>
          </a:r>
        </a:p>
      </dgm:t>
    </dgm:pt>
    <dgm:pt modelId="{2558F556-1C3D-49E2-8657-E68BB2EAD834}" type="sibTrans" cxnId="{C652EB4C-E031-43E7-98B1-FFF416075C4C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EF783DB-E43D-447C-998A-708348B86E43}" type="parTrans" cxnId="{C652EB4C-E031-43E7-98B1-FFF416075C4C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9B588D3-716B-483C-8D0D-38F5E37DBF8C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Testes Unitários</a:t>
          </a:r>
        </a:p>
      </dgm:t>
    </dgm:pt>
    <dgm:pt modelId="{AFBA5C10-DA22-4F5B-BF2A-F102140C1060}" type="parTrans" cxnId="{61A221DF-A80E-4270-9C40-DC91DF9DE607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9A71936-B4BB-4B0E-BA28-1AFCAECC926E}" type="sibTrans" cxnId="{61A221DF-A80E-4270-9C40-DC91DF9DE607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4DF8027-592C-406D-B7B5-C0E40E62FCEC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Lista </a:t>
          </a:r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 </a:t>
          </a:r>
          <a:r>
            <a:rPr lang="pt-BR" sz="9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GAPs</a:t>
          </a:r>
          <a:endParaRPr lang="pt-BR" sz="9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77C2368-2112-4371-910E-A8989B1FF66B}" type="parTrans" cxnId="{4B493A13-F673-4B6C-B60C-8685EE86E60E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/>
        </a:p>
      </dgm:t>
    </dgm:pt>
    <dgm:pt modelId="{BD4797F5-86FB-4500-B871-2D8193A4569A}" type="sibTrans" cxnId="{4B493A13-F673-4B6C-B60C-8685EE86E60E}">
      <dgm:prSet/>
      <dgm:spPr/>
      <dgm:t>
        <a:bodyPr/>
        <a:lstStyle/>
        <a:p>
          <a:endParaRPr lang="pt-BR"/>
        </a:p>
      </dgm:t>
    </dgm:pt>
    <dgm:pt modelId="{5B69DEBC-2089-4D50-B8C6-6DAA7CF64349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kern="12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?????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3323451-4B1B-438D-B978-9528BAF4C735}" type="parTrans" cxnId="{CE0F4BA7-81FB-4999-AA5E-29F92C7ED6E8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/>
        </a:p>
      </dgm:t>
    </dgm:pt>
    <dgm:pt modelId="{581FD8A0-3675-4D2D-A3FE-B5E588DCAF94}" type="sibTrans" cxnId="{CE0F4BA7-81FB-4999-AA5E-29F92C7ED6E8}">
      <dgm:prSet/>
      <dgm:spPr/>
      <dgm:t>
        <a:bodyPr/>
        <a:lstStyle/>
        <a:p>
          <a:endParaRPr lang="pt-BR"/>
        </a:p>
      </dgm:t>
    </dgm:pt>
    <dgm:pt modelId="{B181EA0F-BC13-455C-A786-823FD2AB7048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?????</a:t>
          </a:r>
          <a:endParaRPr lang="pt-BR" sz="9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22240F0-0532-48DA-989B-398A9F9903B0}" type="parTrans" cxnId="{2F17968D-4AF1-40F3-95E4-A9C7307B95FD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/>
        </a:p>
      </dgm:t>
    </dgm:pt>
    <dgm:pt modelId="{33121C8F-1269-460C-B7F0-D17D47969054}" type="sibTrans" cxnId="{2F17968D-4AF1-40F3-95E4-A9C7307B95FD}">
      <dgm:prSet/>
      <dgm:spPr/>
      <dgm:t>
        <a:bodyPr/>
        <a:lstStyle/>
        <a:p>
          <a:endParaRPr lang="pt-BR"/>
        </a:p>
      </dgm:t>
    </dgm:pt>
    <dgm:pt modelId="{7E81A4CC-4ADC-40F2-9FA9-9ED0CFDF36A7}" type="pres">
      <dgm:prSet presAssocID="{09A2BFC1-B3C3-4200-BB9F-9CF9040CD3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6A9280A3-6335-4512-A798-41B15442EA54}" type="pres">
      <dgm:prSet presAssocID="{26B027D3-6436-4258-BC69-D2D2DBF1DAE8}" presName="hierRoot1" presStyleCnt="0">
        <dgm:presLayoutVars>
          <dgm:hierBranch val="init"/>
        </dgm:presLayoutVars>
      </dgm:prSet>
      <dgm:spPr/>
    </dgm:pt>
    <dgm:pt modelId="{C5C07149-428B-4FF1-9090-9D7CA95B07E3}" type="pres">
      <dgm:prSet presAssocID="{26B027D3-6436-4258-BC69-D2D2DBF1DAE8}" presName="rootComposite1" presStyleCnt="0"/>
      <dgm:spPr/>
    </dgm:pt>
    <dgm:pt modelId="{1DA5DA0F-22CD-476F-97D4-7D76991239AF}" type="pres">
      <dgm:prSet presAssocID="{26B027D3-6436-4258-BC69-D2D2DBF1DAE8}" presName="rootText1" presStyleLbl="node0" presStyleIdx="0" presStyleCnt="1" custScaleX="14958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A0B1A72-FC8E-48BC-8B9B-E7EA410253BC}" type="pres">
      <dgm:prSet presAssocID="{26B027D3-6436-4258-BC69-D2D2DBF1DAE8}" presName="rootConnector1" presStyleLbl="node1" presStyleIdx="0" presStyleCnt="0"/>
      <dgm:spPr/>
      <dgm:t>
        <a:bodyPr/>
        <a:lstStyle/>
        <a:p>
          <a:endParaRPr lang="pt-BR"/>
        </a:p>
      </dgm:t>
    </dgm:pt>
    <dgm:pt modelId="{AD3218DA-BE8A-415E-8273-0B3A85A642E5}" type="pres">
      <dgm:prSet presAssocID="{26B027D3-6436-4258-BC69-D2D2DBF1DAE8}" presName="hierChild2" presStyleCnt="0"/>
      <dgm:spPr/>
    </dgm:pt>
    <dgm:pt modelId="{4AE74C9E-5ED9-4169-B906-138BD500EFCF}" type="pres">
      <dgm:prSet presAssocID="{C1ED4170-5F53-413D-A51E-9332DABF4099}" presName="Name37" presStyleLbl="parChTrans1D2" presStyleIdx="0" presStyleCnt="5"/>
      <dgm:spPr/>
      <dgm:t>
        <a:bodyPr/>
        <a:lstStyle/>
        <a:p>
          <a:endParaRPr lang="pt-BR"/>
        </a:p>
      </dgm:t>
    </dgm:pt>
    <dgm:pt modelId="{E9C1DCFD-7C98-4D1B-A22B-A09D1883FAEC}" type="pres">
      <dgm:prSet presAssocID="{5B59757D-FF57-4EC8-9597-B89629C39143}" presName="hierRoot2" presStyleCnt="0">
        <dgm:presLayoutVars>
          <dgm:hierBranch val="init"/>
        </dgm:presLayoutVars>
      </dgm:prSet>
      <dgm:spPr/>
    </dgm:pt>
    <dgm:pt modelId="{103D1D9A-2DAF-44A6-A9B0-7204E9D31B35}" type="pres">
      <dgm:prSet presAssocID="{5B59757D-FF57-4EC8-9597-B89629C39143}" presName="rootComposite" presStyleCnt="0"/>
      <dgm:spPr/>
    </dgm:pt>
    <dgm:pt modelId="{56D65899-5E78-4F37-B28C-0A361B27E9AE}" type="pres">
      <dgm:prSet presAssocID="{5B59757D-FF57-4EC8-9597-B89629C39143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35E7627-93D1-4810-8075-7C62B8078ABA}" type="pres">
      <dgm:prSet presAssocID="{5B59757D-FF57-4EC8-9597-B89629C39143}" presName="rootConnector" presStyleLbl="node2" presStyleIdx="0" presStyleCnt="5"/>
      <dgm:spPr/>
      <dgm:t>
        <a:bodyPr/>
        <a:lstStyle/>
        <a:p>
          <a:endParaRPr lang="pt-BR"/>
        </a:p>
      </dgm:t>
    </dgm:pt>
    <dgm:pt modelId="{C51AA701-2E96-4115-B79A-578ADAE359A7}" type="pres">
      <dgm:prSet presAssocID="{5B59757D-FF57-4EC8-9597-B89629C39143}" presName="hierChild4" presStyleCnt="0"/>
      <dgm:spPr/>
    </dgm:pt>
    <dgm:pt modelId="{E3E6BF09-B911-4824-BEA1-0EE45B0921D8}" type="pres">
      <dgm:prSet presAssocID="{78D551E0-1FF3-4CD8-A1FE-B289B3EA021B}" presName="Name37" presStyleLbl="parChTrans1D3" presStyleIdx="0" presStyleCnt="20"/>
      <dgm:spPr/>
      <dgm:t>
        <a:bodyPr/>
        <a:lstStyle/>
        <a:p>
          <a:endParaRPr lang="pt-BR"/>
        </a:p>
      </dgm:t>
    </dgm:pt>
    <dgm:pt modelId="{A271572A-A55F-4F7F-9847-3DEC46B8994C}" type="pres">
      <dgm:prSet presAssocID="{AB8363AF-DB84-4976-9687-5C10011F64D6}" presName="hierRoot2" presStyleCnt="0">
        <dgm:presLayoutVars>
          <dgm:hierBranch val="init"/>
        </dgm:presLayoutVars>
      </dgm:prSet>
      <dgm:spPr/>
    </dgm:pt>
    <dgm:pt modelId="{93AEF9A6-B9AF-46C0-BC29-1119665EEE64}" type="pres">
      <dgm:prSet presAssocID="{AB8363AF-DB84-4976-9687-5C10011F64D6}" presName="rootComposite" presStyleCnt="0"/>
      <dgm:spPr/>
    </dgm:pt>
    <dgm:pt modelId="{49BE75E9-35B8-4A5E-838E-CF45BA73E1C5}" type="pres">
      <dgm:prSet presAssocID="{AB8363AF-DB84-4976-9687-5C10011F64D6}" presName="rootText" presStyleLbl="node3" presStyleIdx="0" presStyleCnt="20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CABB28C-B417-43E6-97EF-657AAF5D3228}" type="pres">
      <dgm:prSet presAssocID="{AB8363AF-DB84-4976-9687-5C10011F64D6}" presName="rootConnector" presStyleLbl="node3" presStyleIdx="0" presStyleCnt="20"/>
      <dgm:spPr/>
      <dgm:t>
        <a:bodyPr/>
        <a:lstStyle/>
        <a:p>
          <a:endParaRPr lang="pt-BR"/>
        </a:p>
      </dgm:t>
    </dgm:pt>
    <dgm:pt modelId="{7D531D41-412F-4E1B-8CEA-EACDD94028BD}" type="pres">
      <dgm:prSet presAssocID="{AB8363AF-DB84-4976-9687-5C10011F64D6}" presName="hierChild4" presStyleCnt="0"/>
      <dgm:spPr/>
    </dgm:pt>
    <dgm:pt modelId="{044D4ACD-3576-4721-AF02-76473380400C}" type="pres">
      <dgm:prSet presAssocID="{AB8363AF-DB84-4976-9687-5C10011F64D6}" presName="hierChild5" presStyleCnt="0"/>
      <dgm:spPr/>
    </dgm:pt>
    <dgm:pt modelId="{B2AA5893-5C6D-41A7-902D-5962D65DD928}" type="pres">
      <dgm:prSet presAssocID="{293CC4A9-93D7-471B-AB4B-E65ABFAEE298}" presName="Name37" presStyleLbl="parChTrans1D3" presStyleIdx="1" presStyleCnt="20"/>
      <dgm:spPr/>
      <dgm:t>
        <a:bodyPr/>
        <a:lstStyle/>
        <a:p>
          <a:endParaRPr lang="pt-BR"/>
        </a:p>
      </dgm:t>
    </dgm:pt>
    <dgm:pt modelId="{2ED5D466-5C57-4451-9A3D-3DD9B580A207}" type="pres">
      <dgm:prSet presAssocID="{E63CC49B-7C03-4293-8F16-01E033FA4A11}" presName="hierRoot2" presStyleCnt="0">
        <dgm:presLayoutVars>
          <dgm:hierBranch val="init"/>
        </dgm:presLayoutVars>
      </dgm:prSet>
      <dgm:spPr/>
    </dgm:pt>
    <dgm:pt modelId="{D7BA6B6B-6346-492F-8BE4-13CD88937E7A}" type="pres">
      <dgm:prSet presAssocID="{E63CC49B-7C03-4293-8F16-01E033FA4A11}" presName="rootComposite" presStyleCnt="0"/>
      <dgm:spPr/>
    </dgm:pt>
    <dgm:pt modelId="{9F9A45BB-F686-4E1C-8E9D-0065456C625D}" type="pres">
      <dgm:prSet presAssocID="{E63CC49B-7C03-4293-8F16-01E033FA4A11}" presName="rootText" presStyleLbl="node3" presStyleIdx="1" presStyleCnt="20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2DFECCD-D099-4115-9A00-6BD638DF9F82}" type="pres">
      <dgm:prSet presAssocID="{E63CC49B-7C03-4293-8F16-01E033FA4A11}" presName="rootConnector" presStyleLbl="node3" presStyleIdx="1" presStyleCnt="20"/>
      <dgm:spPr/>
      <dgm:t>
        <a:bodyPr/>
        <a:lstStyle/>
        <a:p>
          <a:endParaRPr lang="pt-BR"/>
        </a:p>
      </dgm:t>
    </dgm:pt>
    <dgm:pt modelId="{157FD31E-EC37-42EF-8015-7DB163527798}" type="pres">
      <dgm:prSet presAssocID="{E63CC49B-7C03-4293-8F16-01E033FA4A11}" presName="hierChild4" presStyleCnt="0"/>
      <dgm:spPr/>
    </dgm:pt>
    <dgm:pt modelId="{FB5AF1B1-8ECE-405F-BCF4-B3FD99176CEA}" type="pres">
      <dgm:prSet presAssocID="{E63CC49B-7C03-4293-8F16-01E033FA4A11}" presName="hierChild5" presStyleCnt="0"/>
      <dgm:spPr/>
    </dgm:pt>
    <dgm:pt modelId="{721FF998-74A9-4393-BB0C-8B04FF6E0A0D}" type="pres">
      <dgm:prSet presAssocID="{E0C4681E-AEEA-463B-8640-8CFB19C83D35}" presName="Name37" presStyleLbl="parChTrans1D3" presStyleIdx="2" presStyleCnt="20"/>
      <dgm:spPr/>
      <dgm:t>
        <a:bodyPr/>
        <a:lstStyle/>
        <a:p>
          <a:endParaRPr lang="pt-BR"/>
        </a:p>
      </dgm:t>
    </dgm:pt>
    <dgm:pt modelId="{4FA8B26B-9C62-4C83-95B7-3E699BF6EAE2}" type="pres">
      <dgm:prSet presAssocID="{744E6B45-97A0-477A-B6D5-619D356D2AA2}" presName="hierRoot2" presStyleCnt="0">
        <dgm:presLayoutVars>
          <dgm:hierBranch val="init"/>
        </dgm:presLayoutVars>
      </dgm:prSet>
      <dgm:spPr/>
    </dgm:pt>
    <dgm:pt modelId="{F8F16674-E0D3-448D-B7AF-0D8679679A41}" type="pres">
      <dgm:prSet presAssocID="{744E6B45-97A0-477A-B6D5-619D356D2AA2}" presName="rootComposite" presStyleCnt="0"/>
      <dgm:spPr/>
    </dgm:pt>
    <dgm:pt modelId="{B322B130-E93E-479A-801A-627E3DE00EFE}" type="pres">
      <dgm:prSet presAssocID="{744E6B45-97A0-477A-B6D5-619D356D2AA2}" presName="rootText" presStyleLbl="node3" presStyleIdx="2" presStyleCnt="20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6A09034-97D8-4939-A1F5-91F656343766}" type="pres">
      <dgm:prSet presAssocID="{744E6B45-97A0-477A-B6D5-619D356D2AA2}" presName="rootConnector" presStyleLbl="node3" presStyleIdx="2" presStyleCnt="20"/>
      <dgm:spPr/>
      <dgm:t>
        <a:bodyPr/>
        <a:lstStyle/>
        <a:p>
          <a:endParaRPr lang="pt-BR"/>
        </a:p>
      </dgm:t>
    </dgm:pt>
    <dgm:pt modelId="{D88D22A7-ED24-4D12-87B6-B66A971E6302}" type="pres">
      <dgm:prSet presAssocID="{744E6B45-97A0-477A-B6D5-619D356D2AA2}" presName="hierChild4" presStyleCnt="0"/>
      <dgm:spPr/>
    </dgm:pt>
    <dgm:pt modelId="{551EA29B-CDB5-4705-AD77-6A84AA04BA30}" type="pres">
      <dgm:prSet presAssocID="{744E6B45-97A0-477A-B6D5-619D356D2AA2}" presName="hierChild5" presStyleCnt="0"/>
      <dgm:spPr/>
    </dgm:pt>
    <dgm:pt modelId="{AEAF7B4C-FCE8-4E84-98A9-E7F068EAA180}" type="pres">
      <dgm:prSet presAssocID="{5B59757D-FF57-4EC8-9597-B89629C39143}" presName="hierChild5" presStyleCnt="0"/>
      <dgm:spPr/>
    </dgm:pt>
    <dgm:pt modelId="{9A0D960F-654B-4D22-9A06-0FABBFD56CE6}" type="pres">
      <dgm:prSet presAssocID="{D8558174-CD37-4639-8098-F8AE09FCBE55}" presName="Name37" presStyleLbl="parChTrans1D2" presStyleIdx="1" presStyleCnt="5"/>
      <dgm:spPr/>
      <dgm:t>
        <a:bodyPr/>
        <a:lstStyle/>
        <a:p>
          <a:endParaRPr lang="pt-BR"/>
        </a:p>
      </dgm:t>
    </dgm:pt>
    <dgm:pt modelId="{65ED0777-4E14-4E28-9ED2-EC741004DCAC}" type="pres">
      <dgm:prSet presAssocID="{4E856F60-B68D-4050-839B-A7A3FEF5F513}" presName="hierRoot2" presStyleCnt="0">
        <dgm:presLayoutVars>
          <dgm:hierBranch val="init"/>
        </dgm:presLayoutVars>
      </dgm:prSet>
      <dgm:spPr/>
    </dgm:pt>
    <dgm:pt modelId="{02047BCC-F5BC-40B1-AF53-27CE6FF20564}" type="pres">
      <dgm:prSet presAssocID="{4E856F60-B68D-4050-839B-A7A3FEF5F513}" presName="rootComposite" presStyleCnt="0"/>
      <dgm:spPr/>
    </dgm:pt>
    <dgm:pt modelId="{613295AB-A1BE-4AA8-ADAC-3A835EAEE457}" type="pres">
      <dgm:prSet presAssocID="{4E856F60-B68D-4050-839B-A7A3FEF5F513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B65D316-7528-4C5C-83BC-23883F1F72C1}" type="pres">
      <dgm:prSet presAssocID="{4E856F60-B68D-4050-839B-A7A3FEF5F513}" presName="rootConnector" presStyleLbl="node2" presStyleIdx="1" presStyleCnt="5"/>
      <dgm:spPr/>
      <dgm:t>
        <a:bodyPr/>
        <a:lstStyle/>
        <a:p>
          <a:endParaRPr lang="pt-BR"/>
        </a:p>
      </dgm:t>
    </dgm:pt>
    <dgm:pt modelId="{24C0B000-AF12-4BF7-918C-421CBC8B9BDD}" type="pres">
      <dgm:prSet presAssocID="{4E856F60-B68D-4050-839B-A7A3FEF5F513}" presName="hierChild4" presStyleCnt="0"/>
      <dgm:spPr/>
    </dgm:pt>
    <dgm:pt modelId="{E8B2F8D9-6341-495E-B0CB-C63A5B09A760}" type="pres">
      <dgm:prSet presAssocID="{E08A7974-6AAF-42E3-A5B8-2DF4F749DE10}" presName="Name37" presStyleLbl="parChTrans1D3" presStyleIdx="3" presStyleCnt="20"/>
      <dgm:spPr/>
      <dgm:t>
        <a:bodyPr/>
        <a:lstStyle/>
        <a:p>
          <a:endParaRPr lang="pt-BR"/>
        </a:p>
      </dgm:t>
    </dgm:pt>
    <dgm:pt modelId="{BBAF066A-A8C6-409A-A877-2D2368197D54}" type="pres">
      <dgm:prSet presAssocID="{B9D1D2C5-A3F5-48EE-9381-41194C434353}" presName="hierRoot2" presStyleCnt="0">
        <dgm:presLayoutVars>
          <dgm:hierBranch val="init"/>
        </dgm:presLayoutVars>
      </dgm:prSet>
      <dgm:spPr/>
    </dgm:pt>
    <dgm:pt modelId="{DA985BFB-206C-4A62-BBDA-C942A846D497}" type="pres">
      <dgm:prSet presAssocID="{B9D1D2C5-A3F5-48EE-9381-41194C434353}" presName="rootComposite" presStyleCnt="0"/>
      <dgm:spPr/>
    </dgm:pt>
    <dgm:pt modelId="{9EFBF333-5FDD-47F9-BE08-0A4B2AB07950}" type="pres">
      <dgm:prSet presAssocID="{B9D1D2C5-A3F5-48EE-9381-41194C434353}" presName="rootText" presStyleLbl="node3" presStyleIdx="3" presStyleCnt="20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770FFC8-2D83-4EDB-86DB-A18271FA70FF}" type="pres">
      <dgm:prSet presAssocID="{B9D1D2C5-A3F5-48EE-9381-41194C434353}" presName="rootConnector" presStyleLbl="node3" presStyleIdx="3" presStyleCnt="20"/>
      <dgm:spPr/>
      <dgm:t>
        <a:bodyPr/>
        <a:lstStyle/>
        <a:p>
          <a:endParaRPr lang="pt-BR"/>
        </a:p>
      </dgm:t>
    </dgm:pt>
    <dgm:pt modelId="{CFD96CCA-D785-4F89-BE35-2EC1BD4DD8BE}" type="pres">
      <dgm:prSet presAssocID="{B9D1D2C5-A3F5-48EE-9381-41194C434353}" presName="hierChild4" presStyleCnt="0"/>
      <dgm:spPr/>
    </dgm:pt>
    <dgm:pt modelId="{A8F3D559-6099-4967-B784-30A8CEBC31AD}" type="pres">
      <dgm:prSet presAssocID="{B9D1D2C5-A3F5-48EE-9381-41194C434353}" presName="hierChild5" presStyleCnt="0"/>
      <dgm:spPr/>
    </dgm:pt>
    <dgm:pt modelId="{B3C7ABAF-D9F2-475D-937B-9FA7180C1B5F}" type="pres">
      <dgm:prSet presAssocID="{FFB285B4-14A9-492F-B9D7-D6172D60B79F}" presName="Name37" presStyleLbl="parChTrans1D3" presStyleIdx="4" presStyleCnt="20"/>
      <dgm:spPr/>
      <dgm:t>
        <a:bodyPr/>
        <a:lstStyle/>
        <a:p>
          <a:endParaRPr lang="pt-BR"/>
        </a:p>
      </dgm:t>
    </dgm:pt>
    <dgm:pt modelId="{42AE8BCA-F558-4805-BC43-2C000C96E99A}" type="pres">
      <dgm:prSet presAssocID="{1FC5C43C-987C-4C8D-BFE0-AE9192C9AA58}" presName="hierRoot2" presStyleCnt="0">
        <dgm:presLayoutVars>
          <dgm:hierBranch val="init"/>
        </dgm:presLayoutVars>
      </dgm:prSet>
      <dgm:spPr/>
    </dgm:pt>
    <dgm:pt modelId="{90DD3484-47F1-4AFC-AB8C-EBF07DB711BC}" type="pres">
      <dgm:prSet presAssocID="{1FC5C43C-987C-4C8D-BFE0-AE9192C9AA58}" presName="rootComposite" presStyleCnt="0"/>
      <dgm:spPr/>
    </dgm:pt>
    <dgm:pt modelId="{A242B871-164B-4A11-9506-E7F9574034AF}" type="pres">
      <dgm:prSet presAssocID="{1FC5C43C-987C-4C8D-BFE0-AE9192C9AA58}" presName="rootText" presStyleLbl="node3" presStyleIdx="4" presStyleCnt="20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B5FBD28-B65E-469A-98C6-343DFC460439}" type="pres">
      <dgm:prSet presAssocID="{1FC5C43C-987C-4C8D-BFE0-AE9192C9AA58}" presName="rootConnector" presStyleLbl="node3" presStyleIdx="4" presStyleCnt="20"/>
      <dgm:spPr/>
      <dgm:t>
        <a:bodyPr/>
        <a:lstStyle/>
        <a:p>
          <a:endParaRPr lang="pt-BR"/>
        </a:p>
      </dgm:t>
    </dgm:pt>
    <dgm:pt modelId="{AF2655CC-1063-4DEA-935C-B37F811316BB}" type="pres">
      <dgm:prSet presAssocID="{1FC5C43C-987C-4C8D-BFE0-AE9192C9AA58}" presName="hierChild4" presStyleCnt="0"/>
      <dgm:spPr/>
    </dgm:pt>
    <dgm:pt modelId="{2052DF67-DBFE-4F8A-B4AA-E05FABEEDB23}" type="pres">
      <dgm:prSet presAssocID="{1FC5C43C-987C-4C8D-BFE0-AE9192C9AA58}" presName="hierChild5" presStyleCnt="0"/>
      <dgm:spPr/>
    </dgm:pt>
    <dgm:pt modelId="{44D1ED90-03E8-4BF7-956B-F3630280D534}" type="pres">
      <dgm:prSet presAssocID="{D77C2368-2112-4371-910E-A8989B1FF66B}" presName="Name37" presStyleLbl="parChTrans1D3" presStyleIdx="5" presStyleCnt="20"/>
      <dgm:spPr/>
      <dgm:t>
        <a:bodyPr/>
        <a:lstStyle/>
        <a:p>
          <a:endParaRPr lang="pt-BR"/>
        </a:p>
      </dgm:t>
    </dgm:pt>
    <dgm:pt modelId="{1E81F99C-7E50-47FC-8118-9B4399EC63AD}" type="pres">
      <dgm:prSet presAssocID="{24DF8027-592C-406D-B7B5-C0E40E62FCEC}" presName="hierRoot2" presStyleCnt="0">
        <dgm:presLayoutVars>
          <dgm:hierBranch val="init"/>
        </dgm:presLayoutVars>
      </dgm:prSet>
      <dgm:spPr/>
    </dgm:pt>
    <dgm:pt modelId="{B6B85E97-7DBE-40CE-B048-7FCF72415CA5}" type="pres">
      <dgm:prSet presAssocID="{24DF8027-592C-406D-B7B5-C0E40E62FCEC}" presName="rootComposite" presStyleCnt="0"/>
      <dgm:spPr/>
    </dgm:pt>
    <dgm:pt modelId="{15FA899E-8CAB-424A-ADB6-AA361F66B176}" type="pres">
      <dgm:prSet presAssocID="{24DF8027-592C-406D-B7B5-C0E40E62FCEC}" presName="rootText" presStyleLbl="node3" presStyleIdx="5" presStyleCnt="2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A648FCE4-0486-4823-9053-63FA56513371}" type="pres">
      <dgm:prSet presAssocID="{24DF8027-592C-406D-B7B5-C0E40E62FCEC}" presName="rootConnector" presStyleLbl="node3" presStyleIdx="5" presStyleCnt="20"/>
      <dgm:spPr/>
      <dgm:t>
        <a:bodyPr/>
        <a:lstStyle/>
        <a:p>
          <a:endParaRPr lang="pt-BR"/>
        </a:p>
      </dgm:t>
    </dgm:pt>
    <dgm:pt modelId="{C4171FE3-1DCC-41E0-BC10-680C348E026D}" type="pres">
      <dgm:prSet presAssocID="{24DF8027-592C-406D-B7B5-C0E40E62FCEC}" presName="hierChild4" presStyleCnt="0"/>
      <dgm:spPr/>
    </dgm:pt>
    <dgm:pt modelId="{699DE476-7898-41BD-9542-550186262F35}" type="pres">
      <dgm:prSet presAssocID="{24DF8027-592C-406D-B7B5-C0E40E62FCEC}" presName="hierChild5" presStyleCnt="0"/>
      <dgm:spPr/>
    </dgm:pt>
    <dgm:pt modelId="{BFD22267-A877-49AD-89E9-22AE53BD063B}" type="pres">
      <dgm:prSet presAssocID="{B06AD32D-890F-4DBA-AC56-EAB20A47F9DB}" presName="Name37" presStyleLbl="parChTrans1D3" presStyleIdx="6" presStyleCnt="20"/>
      <dgm:spPr/>
      <dgm:t>
        <a:bodyPr/>
        <a:lstStyle/>
        <a:p>
          <a:endParaRPr lang="pt-BR"/>
        </a:p>
      </dgm:t>
    </dgm:pt>
    <dgm:pt modelId="{9A80670E-FBAD-4F24-AFA4-7E8B23F61CE4}" type="pres">
      <dgm:prSet presAssocID="{C8650DF5-F17F-4641-9199-6324FE7FECA4}" presName="hierRoot2" presStyleCnt="0">
        <dgm:presLayoutVars>
          <dgm:hierBranch val="init"/>
        </dgm:presLayoutVars>
      </dgm:prSet>
      <dgm:spPr/>
    </dgm:pt>
    <dgm:pt modelId="{6CBBDD73-023D-4FAF-8B81-1D9719E2F5CA}" type="pres">
      <dgm:prSet presAssocID="{C8650DF5-F17F-4641-9199-6324FE7FECA4}" presName="rootComposite" presStyleCnt="0"/>
      <dgm:spPr/>
    </dgm:pt>
    <dgm:pt modelId="{A60D3E0C-B61F-4F0B-BFF8-304D293BA06D}" type="pres">
      <dgm:prSet presAssocID="{C8650DF5-F17F-4641-9199-6324FE7FECA4}" presName="rootText" presStyleLbl="node3" presStyleIdx="6" presStyleCnt="20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08FBD4E6-A9EE-4E03-AFAC-1536CB11ED64}" type="pres">
      <dgm:prSet presAssocID="{C8650DF5-F17F-4641-9199-6324FE7FECA4}" presName="rootConnector" presStyleLbl="node3" presStyleIdx="6" presStyleCnt="20"/>
      <dgm:spPr/>
      <dgm:t>
        <a:bodyPr/>
        <a:lstStyle/>
        <a:p>
          <a:endParaRPr lang="pt-BR"/>
        </a:p>
      </dgm:t>
    </dgm:pt>
    <dgm:pt modelId="{04C36AB7-702B-4916-8909-83FD21E9F90A}" type="pres">
      <dgm:prSet presAssocID="{C8650DF5-F17F-4641-9199-6324FE7FECA4}" presName="hierChild4" presStyleCnt="0"/>
      <dgm:spPr/>
    </dgm:pt>
    <dgm:pt modelId="{ED9B0AEE-3A4F-4239-9273-36416A33D1AC}" type="pres">
      <dgm:prSet presAssocID="{C8650DF5-F17F-4641-9199-6324FE7FECA4}" presName="hierChild5" presStyleCnt="0"/>
      <dgm:spPr/>
    </dgm:pt>
    <dgm:pt modelId="{7E42BA07-A7A3-4DA3-8F6E-DB18C6EAD14A}" type="pres">
      <dgm:prSet presAssocID="{5AE47BB5-A168-494B-A69D-0A999941F910}" presName="Name37" presStyleLbl="parChTrans1D3" presStyleIdx="7" presStyleCnt="20"/>
      <dgm:spPr/>
      <dgm:t>
        <a:bodyPr/>
        <a:lstStyle/>
        <a:p>
          <a:endParaRPr lang="pt-BR"/>
        </a:p>
      </dgm:t>
    </dgm:pt>
    <dgm:pt modelId="{48DACCAD-605D-4C52-942B-FFC28498ED9D}" type="pres">
      <dgm:prSet presAssocID="{2F14E8C1-E7B9-43D2-A6B6-4F7F9F58AA5E}" presName="hierRoot2" presStyleCnt="0">
        <dgm:presLayoutVars>
          <dgm:hierBranch val="init"/>
        </dgm:presLayoutVars>
      </dgm:prSet>
      <dgm:spPr/>
    </dgm:pt>
    <dgm:pt modelId="{532BBF66-6716-412F-8023-1679B1FD69E9}" type="pres">
      <dgm:prSet presAssocID="{2F14E8C1-E7B9-43D2-A6B6-4F7F9F58AA5E}" presName="rootComposite" presStyleCnt="0"/>
      <dgm:spPr/>
    </dgm:pt>
    <dgm:pt modelId="{5BBD3A8A-8FB3-4CAD-B40C-F835176C8D8F}" type="pres">
      <dgm:prSet presAssocID="{2F14E8C1-E7B9-43D2-A6B6-4F7F9F58AA5E}" presName="rootText" presStyleLbl="node3" presStyleIdx="7" presStyleCnt="20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CAEE751-4240-4334-A2E8-748EC38462D2}" type="pres">
      <dgm:prSet presAssocID="{2F14E8C1-E7B9-43D2-A6B6-4F7F9F58AA5E}" presName="rootConnector" presStyleLbl="node3" presStyleIdx="7" presStyleCnt="20"/>
      <dgm:spPr/>
      <dgm:t>
        <a:bodyPr/>
        <a:lstStyle/>
        <a:p>
          <a:endParaRPr lang="pt-BR"/>
        </a:p>
      </dgm:t>
    </dgm:pt>
    <dgm:pt modelId="{6CB9986E-F289-4958-B6D5-724BE9232DFE}" type="pres">
      <dgm:prSet presAssocID="{2F14E8C1-E7B9-43D2-A6B6-4F7F9F58AA5E}" presName="hierChild4" presStyleCnt="0"/>
      <dgm:spPr/>
    </dgm:pt>
    <dgm:pt modelId="{0580FDFD-A2F9-4431-BAA5-59DCD1DCC80C}" type="pres">
      <dgm:prSet presAssocID="{2F14E8C1-E7B9-43D2-A6B6-4F7F9F58AA5E}" presName="hierChild5" presStyleCnt="0"/>
      <dgm:spPr/>
    </dgm:pt>
    <dgm:pt modelId="{85C5C1E5-DD64-4BB2-8A30-0D9E23557676}" type="pres">
      <dgm:prSet presAssocID="{4E856F60-B68D-4050-839B-A7A3FEF5F513}" presName="hierChild5" presStyleCnt="0"/>
      <dgm:spPr/>
    </dgm:pt>
    <dgm:pt modelId="{EA74E974-0213-4A13-91C6-C01197900AAD}" type="pres">
      <dgm:prSet presAssocID="{F7AC0024-A2D6-4369-A6D6-0E464AD2747D}" presName="Name37" presStyleLbl="parChTrans1D2" presStyleIdx="2" presStyleCnt="5"/>
      <dgm:spPr/>
      <dgm:t>
        <a:bodyPr/>
        <a:lstStyle/>
        <a:p>
          <a:endParaRPr lang="pt-BR"/>
        </a:p>
      </dgm:t>
    </dgm:pt>
    <dgm:pt modelId="{244544C3-F474-46EA-ACFC-3F5D7CB0D12C}" type="pres">
      <dgm:prSet presAssocID="{098903F0-5596-4733-9BED-D37CEEBED33E}" presName="hierRoot2" presStyleCnt="0">
        <dgm:presLayoutVars>
          <dgm:hierBranch val="init"/>
        </dgm:presLayoutVars>
      </dgm:prSet>
      <dgm:spPr/>
    </dgm:pt>
    <dgm:pt modelId="{DE8EA1CE-F05D-4688-A03E-A6717CE09431}" type="pres">
      <dgm:prSet presAssocID="{098903F0-5596-4733-9BED-D37CEEBED33E}" presName="rootComposite" presStyleCnt="0"/>
      <dgm:spPr/>
    </dgm:pt>
    <dgm:pt modelId="{ACA573BB-761B-4E36-A686-E7BC1A27D0C3}" type="pres">
      <dgm:prSet presAssocID="{098903F0-5596-4733-9BED-D37CEEBED33E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D015E2D-DD0A-4E63-BA05-B18569115693}" type="pres">
      <dgm:prSet presAssocID="{098903F0-5596-4733-9BED-D37CEEBED33E}" presName="rootConnector" presStyleLbl="node2" presStyleIdx="2" presStyleCnt="5"/>
      <dgm:spPr/>
      <dgm:t>
        <a:bodyPr/>
        <a:lstStyle/>
        <a:p>
          <a:endParaRPr lang="pt-BR"/>
        </a:p>
      </dgm:t>
    </dgm:pt>
    <dgm:pt modelId="{39701B66-B99C-4E48-A122-5D51FA445A9A}" type="pres">
      <dgm:prSet presAssocID="{098903F0-5596-4733-9BED-D37CEEBED33E}" presName="hierChild4" presStyleCnt="0"/>
      <dgm:spPr/>
    </dgm:pt>
    <dgm:pt modelId="{B75F4778-78F1-484E-9211-1F451AB31D5D}" type="pres">
      <dgm:prSet presAssocID="{5141FEDD-D1BC-4121-918B-E3AEA8C1BCDC}" presName="Name37" presStyleLbl="parChTrans1D3" presStyleIdx="8" presStyleCnt="20"/>
      <dgm:spPr/>
      <dgm:t>
        <a:bodyPr/>
        <a:lstStyle/>
        <a:p>
          <a:endParaRPr lang="pt-BR"/>
        </a:p>
      </dgm:t>
    </dgm:pt>
    <dgm:pt modelId="{6432C658-AABD-4A83-998A-129FB5909B07}" type="pres">
      <dgm:prSet presAssocID="{404B8278-34D2-41B9-A195-0D3EEC0929A1}" presName="hierRoot2" presStyleCnt="0">
        <dgm:presLayoutVars>
          <dgm:hierBranch val="init"/>
        </dgm:presLayoutVars>
      </dgm:prSet>
      <dgm:spPr/>
    </dgm:pt>
    <dgm:pt modelId="{C18B4D15-9F49-4E4A-80F9-33EF4D68E0BD}" type="pres">
      <dgm:prSet presAssocID="{404B8278-34D2-41B9-A195-0D3EEC0929A1}" presName="rootComposite" presStyleCnt="0"/>
      <dgm:spPr/>
    </dgm:pt>
    <dgm:pt modelId="{33F40B61-80A6-4D07-BE79-573069B18E55}" type="pres">
      <dgm:prSet presAssocID="{404B8278-34D2-41B9-A195-0D3EEC0929A1}" presName="rootText" presStyleLbl="node3" presStyleIdx="8" presStyleCnt="20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31B1068-45FE-4C0C-B939-30BD6A53EC97}" type="pres">
      <dgm:prSet presAssocID="{404B8278-34D2-41B9-A195-0D3EEC0929A1}" presName="rootConnector" presStyleLbl="node3" presStyleIdx="8" presStyleCnt="20"/>
      <dgm:spPr/>
      <dgm:t>
        <a:bodyPr/>
        <a:lstStyle/>
        <a:p>
          <a:endParaRPr lang="pt-BR"/>
        </a:p>
      </dgm:t>
    </dgm:pt>
    <dgm:pt modelId="{6176471F-7076-449D-A516-57522320A9E3}" type="pres">
      <dgm:prSet presAssocID="{404B8278-34D2-41B9-A195-0D3EEC0929A1}" presName="hierChild4" presStyleCnt="0"/>
      <dgm:spPr/>
    </dgm:pt>
    <dgm:pt modelId="{3A999D20-A343-481C-85A4-81391D301790}" type="pres">
      <dgm:prSet presAssocID="{404B8278-34D2-41B9-A195-0D3EEC0929A1}" presName="hierChild5" presStyleCnt="0"/>
      <dgm:spPr/>
    </dgm:pt>
    <dgm:pt modelId="{B859321F-D468-40B5-834D-37808A3E8D58}" type="pres">
      <dgm:prSet presAssocID="{542885F4-CC1F-4559-9079-F75CF8237DD5}" presName="Name37" presStyleLbl="parChTrans1D3" presStyleIdx="9" presStyleCnt="20"/>
      <dgm:spPr/>
      <dgm:t>
        <a:bodyPr/>
        <a:lstStyle/>
        <a:p>
          <a:endParaRPr lang="pt-BR"/>
        </a:p>
      </dgm:t>
    </dgm:pt>
    <dgm:pt modelId="{02152F50-DAEB-4955-8B87-89069DFECFD3}" type="pres">
      <dgm:prSet presAssocID="{F761D021-4799-4DF5-88B8-9507A0DFBB05}" presName="hierRoot2" presStyleCnt="0">
        <dgm:presLayoutVars>
          <dgm:hierBranch val="init"/>
        </dgm:presLayoutVars>
      </dgm:prSet>
      <dgm:spPr/>
    </dgm:pt>
    <dgm:pt modelId="{C2005CDF-4F6B-44DF-9638-B7F6463F6625}" type="pres">
      <dgm:prSet presAssocID="{F761D021-4799-4DF5-88B8-9507A0DFBB05}" presName="rootComposite" presStyleCnt="0"/>
      <dgm:spPr/>
    </dgm:pt>
    <dgm:pt modelId="{825E9605-D656-4D89-993E-548BB7251176}" type="pres">
      <dgm:prSet presAssocID="{F761D021-4799-4DF5-88B8-9507A0DFBB05}" presName="rootText" presStyleLbl="node3" presStyleIdx="9" presStyleCnt="20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CB14D14-261B-4553-BB1B-37BFC7B1CA31}" type="pres">
      <dgm:prSet presAssocID="{F761D021-4799-4DF5-88B8-9507A0DFBB05}" presName="rootConnector" presStyleLbl="node3" presStyleIdx="9" presStyleCnt="20"/>
      <dgm:spPr/>
      <dgm:t>
        <a:bodyPr/>
        <a:lstStyle/>
        <a:p>
          <a:endParaRPr lang="pt-BR"/>
        </a:p>
      </dgm:t>
    </dgm:pt>
    <dgm:pt modelId="{948159DE-F996-42EE-A812-E81544DFC2E6}" type="pres">
      <dgm:prSet presAssocID="{F761D021-4799-4DF5-88B8-9507A0DFBB05}" presName="hierChild4" presStyleCnt="0"/>
      <dgm:spPr/>
    </dgm:pt>
    <dgm:pt modelId="{F27DC8BB-E519-4F5E-9BD1-4BD89E5D4012}" type="pres">
      <dgm:prSet presAssocID="{F761D021-4799-4DF5-88B8-9507A0DFBB05}" presName="hierChild5" presStyleCnt="0"/>
      <dgm:spPr/>
    </dgm:pt>
    <dgm:pt modelId="{17A4A031-1356-4357-AC73-F3E0CC159A1C}" type="pres">
      <dgm:prSet presAssocID="{AFBA5C10-DA22-4F5B-BF2A-F102140C1060}" presName="Name37" presStyleLbl="parChTrans1D3" presStyleIdx="10" presStyleCnt="20"/>
      <dgm:spPr/>
      <dgm:t>
        <a:bodyPr/>
        <a:lstStyle/>
        <a:p>
          <a:endParaRPr lang="pt-BR"/>
        </a:p>
      </dgm:t>
    </dgm:pt>
    <dgm:pt modelId="{40389E28-4080-4FFB-9917-1EFD5A3FF44A}" type="pres">
      <dgm:prSet presAssocID="{F9B588D3-716B-483C-8D0D-38F5E37DBF8C}" presName="hierRoot2" presStyleCnt="0">
        <dgm:presLayoutVars>
          <dgm:hierBranch val="init"/>
        </dgm:presLayoutVars>
      </dgm:prSet>
      <dgm:spPr/>
    </dgm:pt>
    <dgm:pt modelId="{E48BF99A-0CF0-46E5-B02E-B4C6165FC010}" type="pres">
      <dgm:prSet presAssocID="{F9B588D3-716B-483C-8D0D-38F5E37DBF8C}" presName="rootComposite" presStyleCnt="0"/>
      <dgm:spPr/>
    </dgm:pt>
    <dgm:pt modelId="{414C6810-C6A9-499F-9064-AA70CC08031F}" type="pres">
      <dgm:prSet presAssocID="{F9B588D3-716B-483C-8D0D-38F5E37DBF8C}" presName="rootText" presStyleLbl="node3" presStyleIdx="10" presStyleCnt="20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F0BDD0D-C48F-4590-9512-741AC7D57E2A}" type="pres">
      <dgm:prSet presAssocID="{F9B588D3-716B-483C-8D0D-38F5E37DBF8C}" presName="rootConnector" presStyleLbl="node3" presStyleIdx="10" presStyleCnt="20"/>
      <dgm:spPr/>
      <dgm:t>
        <a:bodyPr/>
        <a:lstStyle/>
        <a:p>
          <a:endParaRPr lang="pt-BR"/>
        </a:p>
      </dgm:t>
    </dgm:pt>
    <dgm:pt modelId="{349D6206-7330-4F3D-9C1F-29F344466490}" type="pres">
      <dgm:prSet presAssocID="{F9B588D3-716B-483C-8D0D-38F5E37DBF8C}" presName="hierChild4" presStyleCnt="0"/>
      <dgm:spPr/>
    </dgm:pt>
    <dgm:pt modelId="{CD14B45D-39D2-437D-A335-D361DC48B106}" type="pres">
      <dgm:prSet presAssocID="{F9B588D3-716B-483C-8D0D-38F5E37DBF8C}" presName="hierChild5" presStyleCnt="0"/>
      <dgm:spPr/>
    </dgm:pt>
    <dgm:pt modelId="{B5C1D38D-8903-42F4-B7D2-6A3E7FA2A9B5}" type="pres">
      <dgm:prSet presAssocID="{DEF783DB-E43D-447C-998A-708348B86E43}" presName="Name37" presStyleLbl="parChTrans1D3" presStyleIdx="11" presStyleCnt="20"/>
      <dgm:spPr/>
      <dgm:t>
        <a:bodyPr/>
        <a:lstStyle/>
        <a:p>
          <a:endParaRPr lang="pt-BR"/>
        </a:p>
      </dgm:t>
    </dgm:pt>
    <dgm:pt modelId="{5172E69A-6121-4799-9F3B-38B1480EEC52}" type="pres">
      <dgm:prSet presAssocID="{3783D8DD-7EEC-4FC9-BE6E-B45A14357B38}" presName="hierRoot2" presStyleCnt="0">
        <dgm:presLayoutVars>
          <dgm:hierBranch val="init"/>
        </dgm:presLayoutVars>
      </dgm:prSet>
      <dgm:spPr/>
    </dgm:pt>
    <dgm:pt modelId="{9026C169-ADD8-4FFE-991E-95066CDE2644}" type="pres">
      <dgm:prSet presAssocID="{3783D8DD-7EEC-4FC9-BE6E-B45A14357B38}" presName="rootComposite" presStyleCnt="0"/>
      <dgm:spPr/>
    </dgm:pt>
    <dgm:pt modelId="{43103E12-7EBF-452C-ABFD-F25446A870CF}" type="pres">
      <dgm:prSet presAssocID="{3783D8DD-7EEC-4FC9-BE6E-B45A14357B38}" presName="rootText" presStyleLbl="node3" presStyleIdx="11" presStyleCnt="20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66F5754-5E65-484D-A30F-EBAC8BB2CBAA}" type="pres">
      <dgm:prSet presAssocID="{3783D8DD-7EEC-4FC9-BE6E-B45A14357B38}" presName="rootConnector" presStyleLbl="node3" presStyleIdx="11" presStyleCnt="20"/>
      <dgm:spPr/>
      <dgm:t>
        <a:bodyPr/>
        <a:lstStyle/>
        <a:p>
          <a:endParaRPr lang="pt-BR"/>
        </a:p>
      </dgm:t>
    </dgm:pt>
    <dgm:pt modelId="{A28351C9-CF8F-4443-ADE0-3881DD98477E}" type="pres">
      <dgm:prSet presAssocID="{3783D8DD-7EEC-4FC9-BE6E-B45A14357B38}" presName="hierChild4" presStyleCnt="0"/>
      <dgm:spPr/>
    </dgm:pt>
    <dgm:pt modelId="{0AD1FE23-D0D1-48F3-BB06-E8FDB249A50C}" type="pres">
      <dgm:prSet presAssocID="{3783D8DD-7EEC-4FC9-BE6E-B45A14357B38}" presName="hierChild5" presStyleCnt="0"/>
      <dgm:spPr/>
    </dgm:pt>
    <dgm:pt modelId="{2AC72BBB-5273-4CAB-B768-B744B8B3BA29}" type="pres">
      <dgm:prSet presAssocID="{FA2CCF9C-CD45-4AEF-BC3C-10F7F490CFE0}" presName="Name37" presStyleLbl="parChTrans1D3" presStyleIdx="12" presStyleCnt="20"/>
      <dgm:spPr/>
      <dgm:t>
        <a:bodyPr/>
        <a:lstStyle/>
        <a:p>
          <a:endParaRPr lang="pt-BR"/>
        </a:p>
      </dgm:t>
    </dgm:pt>
    <dgm:pt modelId="{E56F1E14-C135-49CC-8BFE-98E544CE8981}" type="pres">
      <dgm:prSet presAssocID="{70120859-3583-4551-A06B-D73C493BB957}" presName="hierRoot2" presStyleCnt="0">
        <dgm:presLayoutVars>
          <dgm:hierBranch val="init"/>
        </dgm:presLayoutVars>
      </dgm:prSet>
      <dgm:spPr/>
    </dgm:pt>
    <dgm:pt modelId="{3C046269-9185-44FC-A0C7-F69AB96FDC49}" type="pres">
      <dgm:prSet presAssocID="{70120859-3583-4551-A06B-D73C493BB957}" presName="rootComposite" presStyleCnt="0"/>
      <dgm:spPr/>
    </dgm:pt>
    <dgm:pt modelId="{DAC244B5-B047-41A5-968B-799B3B45CDBF}" type="pres">
      <dgm:prSet presAssocID="{70120859-3583-4551-A06B-D73C493BB957}" presName="rootText" presStyleLbl="node3" presStyleIdx="12" presStyleCnt="20" custScaleX="110000">
        <dgm:presLayoutVars>
          <dgm:chPref val="3"/>
        </dgm:presLayoutVars>
      </dgm:prSet>
      <dgm:spPr>
        <a:xfrm>
          <a:off x="3725632" y="3973294"/>
          <a:ext cx="932076" cy="466038"/>
        </a:xfrm>
        <a:prstGeom prst="rect">
          <a:avLst/>
        </a:prstGeom>
      </dgm:spPr>
      <dgm:t>
        <a:bodyPr/>
        <a:lstStyle/>
        <a:p>
          <a:endParaRPr lang="pt-BR"/>
        </a:p>
      </dgm:t>
    </dgm:pt>
    <dgm:pt modelId="{E2088FA9-1719-434F-99A9-BA504AEE58C0}" type="pres">
      <dgm:prSet presAssocID="{70120859-3583-4551-A06B-D73C493BB957}" presName="rootConnector" presStyleLbl="node3" presStyleIdx="12" presStyleCnt="20"/>
      <dgm:spPr/>
      <dgm:t>
        <a:bodyPr/>
        <a:lstStyle/>
        <a:p>
          <a:endParaRPr lang="pt-BR"/>
        </a:p>
      </dgm:t>
    </dgm:pt>
    <dgm:pt modelId="{BCC5E00A-2F02-4A86-87D8-8F44620FC6B9}" type="pres">
      <dgm:prSet presAssocID="{70120859-3583-4551-A06B-D73C493BB957}" presName="hierChild4" presStyleCnt="0"/>
      <dgm:spPr/>
    </dgm:pt>
    <dgm:pt modelId="{8D0744DD-6D26-4097-8E00-656502754717}" type="pres">
      <dgm:prSet presAssocID="{70120859-3583-4551-A06B-D73C493BB957}" presName="hierChild5" presStyleCnt="0"/>
      <dgm:spPr/>
    </dgm:pt>
    <dgm:pt modelId="{04DA0F54-983C-44BA-A97C-B515CA6CEF82}" type="pres">
      <dgm:prSet presAssocID="{13323451-4B1B-438D-B978-9528BAF4C735}" presName="Name37" presStyleLbl="parChTrans1D3" presStyleIdx="13" presStyleCnt="20"/>
      <dgm:spPr/>
      <dgm:t>
        <a:bodyPr/>
        <a:lstStyle/>
        <a:p>
          <a:endParaRPr lang="pt-BR"/>
        </a:p>
      </dgm:t>
    </dgm:pt>
    <dgm:pt modelId="{B7F1714B-771C-4947-852B-A8FB2211A1FF}" type="pres">
      <dgm:prSet presAssocID="{5B69DEBC-2089-4D50-B8C6-6DAA7CF64349}" presName="hierRoot2" presStyleCnt="0">
        <dgm:presLayoutVars>
          <dgm:hierBranch val="init"/>
        </dgm:presLayoutVars>
      </dgm:prSet>
      <dgm:spPr/>
    </dgm:pt>
    <dgm:pt modelId="{B8B86697-91CF-4A2F-AD1A-476978BC0A58}" type="pres">
      <dgm:prSet presAssocID="{5B69DEBC-2089-4D50-B8C6-6DAA7CF64349}" presName="rootComposite" presStyleCnt="0"/>
      <dgm:spPr/>
    </dgm:pt>
    <dgm:pt modelId="{8DA628C1-8AA8-43C3-8C21-4311C0A550D9}" type="pres">
      <dgm:prSet presAssocID="{5B69DEBC-2089-4D50-B8C6-6DAA7CF64349}" presName="rootText" presStyleLbl="node3" presStyleIdx="13" presStyleCnt="2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AECA4BC2-9480-4CC6-9F91-31B413629568}" type="pres">
      <dgm:prSet presAssocID="{5B69DEBC-2089-4D50-B8C6-6DAA7CF64349}" presName="rootConnector" presStyleLbl="node3" presStyleIdx="13" presStyleCnt="20"/>
      <dgm:spPr/>
      <dgm:t>
        <a:bodyPr/>
        <a:lstStyle/>
        <a:p>
          <a:endParaRPr lang="pt-BR"/>
        </a:p>
      </dgm:t>
    </dgm:pt>
    <dgm:pt modelId="{B4CBEDE0-2BCF-4ECA-A95B-E786D5621B7E}" type="pres">
      <dgm:prSet presAssocID="{5B69DEBC-2089-4D50-B8C6-6DAA7CF64349}" presName="hierChild4" presStyleCnt="0"/>
      <dgm:spPr/>
    </dgm:pt>
    <dgm:pt modelId="{0047FDB8-C7B9-469C-90B4-6588C74AF653}" type="pres">
      <dgm:prSet presAssocID="{5B69DEBC-2089-4D50-B8C6-6DAA7CF64349}" presName="hierChild5" presStyleCnt="0"/>
      <dgm:spPr/>
    </dgm:pt>
    <dgm:pt modelId="{F87E686A-995E-4A87-8B18-DC4AD487D470}" type="pres">
      <dgm:prSet presAssocID="{098903F0-5596-4733-9BED-D37CEEBED33E}" presName="hierChild5" presStyleCnt="0"/>
      <dgm:spPr/>
    </dgm:pt>
    <dgm:pt modelId="{54ED9FC9-04EA-488B-9539-0162A35F9E07}" type="pres">
      <dgm:prSet presAssocID="{BF36B6D9-088A-4174-9147-082642B999CA}" presName="Name37" presStyleLbl="parChTrans1D2" presStyleIdx="3" presStyleCnt="5"/>
      <dgm:spPr/>
      <dgm:t>
        <a:bodyPr/>
        <a:lstStyle/>
        <a:p>
          <a:endParaRPr lang="pt-BR"/>
        </a:p>
      </dgm:t>
    </dgm:pt>
    <dgm:pt modelId="{BE556928-873A-49BF-819C-347428C60768}" type="pres">
      <dgm:prSet presAssocID="{15DCB85F-015E-4BB5-8E94-D845A7A3426C}" presName="hierRoot2" presStyleCnt="0">
        <dgm:presLayoutVars>
          <dgm:hierBranch val="init"/>
        </dgm:presLayoutVars>
      </dgm:prSet>
      <dgm:spPr/>
    </dgm:pt>
    <dgm:pt modelId="{CF962003-CE2C-4489-B193-75C1278BA643}" type="pres">
      <dgm:prSet presAssocID="{15DCB85F-015E-4BB5-8E94-D845A7A3426C}" presName="rootComposite" presStyleCnt="0"/>
      <dgm:spPr/>
    </dgm:pt>
    <dgm:pt modelId="{9EC00B16-51F9-4090-8272-5F3722D33FF5}" type="pres">
      <dgm:prSet presAssocID="{15DCB85F-015E-4BB5-8E94-D845A7A3426C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CC47F23-C8E3-4CBC-A222-D9D8118EF8EB}" type="pres">
      <dgm:prSet presAssocID="{15DCB85F-015E-4BB5-8E94-D845A7A3426C}" presName="rootConnector" presStyleLbl="node2" presStyleIdx="3" presStyleCnt="5"/>
      <dgm:spPr/>
      <dgm:t>
        <a:bodyPr/>
        <a:lstStyle/>
        <a:p>
          <a:endParaRPr lang="pt-BR"/>
        </a:p>
      </dgm:t>
    </dgm:pt>
    <dgm:pt modelId="{ED88813E-6ACC-4992-BD7C-93627B1BE932}" type="pres">
      <dgm:prSet presAssocID="{15DCB85F-015E-4BB5-8E94-D845A7A3426C}" presName="hierChild4" presStyleCnt="0"/>
      <dgm:spPr/>
    </dgm:pt>
    <dgm:pt modelId="{D298F21A-9B3F-4963-A53F-044EFFA8F317}" type="pres">
      <dgm:prSet presAssocID="{44BA81B2-58F8-400C-BD2D-E1209BFFBF79}" presName="Name37" presStyleLbl="parChTrans1D3" presStyleIdx="14" presStyleCnt="20"/>
      <dgm:spPr/>
      <dgm:t>
        <a:bodyPr/>
        <a:lstStyle/>
        <a:p>
          <a:endParaRPr lang="pt-BR"/>
        </a:p>
      </dgm:t>
    </dgm:pt>
    <dgm:pt modelId="{2D786552-C24D-4105-A95B-119E56B301C9}" type="pres">
      <dgm:prSet presAssocID="{99CE0F68-730D-491C-B740-D8CED97C710D}" presName="hierRoot2" presStyleCnt="0">
        <dgm:presLayoutVars>
          <dgm:hierBranch val="init"/>
        </dgm:presLayoutVars>
      </dgm:prSet>
      <dgm:spPr/>
    </dgm:pt>
    <dgm:pt modelId="{D7BF1EE6-FBF6-40D1-8571-46DEF8445827}" type="pres">
      <dgm:prSet presAssocID="{99CE0F68-730D-491C-B740-D8CED97C710D}" presName="rootComposite" presStyleCnt="0"/>
      <dgm:spPr/>
    </dgm:pt>
    <dgm:pt modelId="{00CB3DD2-3C45-4B8D-8BD7-6C2C94EE0A72}" type="pres">
      <dgm:prSet presAssocID="{99CE0F68-730D-491C-B740-D8CED97C710D}" presName="rootText" presStyleLbl="node3" presStyleIdx="14" presStyleCnt="20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4413041-6628-4B56-8B6D-E8DFB68A4250}" type="pres">
      <dgm:prSet presAssocID="{99CE0F68-730D-491C-B740-D8CED97C710D}" presName="rootConnector" presStyleLbl="node3" presStyleIdx="14" presStyleCnt="20"/>
      <dgm:spPr/>
      <dgm:t>
        <a:bodyPr/>
        <a:lstStyle/>
        <a:p>
          <a:endParaRPr lang="pt-BR"/>
        </a:p>
      </dgm:t>
    </dgm:pt>
    <dgm:pt modelId="{F5975982-8F26-4628-AFA8-90AB1A622CDC}" type="pres">
      <dgm:prSet presAssocID="{99CE0F68-730D-491C-B740-D8CED97C710D}" presName="hierChild4" presStyleCnt="0"/>
      <dgm:spPr/>
    </dgm:pt>
    <dgm:pt modelId="{ED9D22DF-9089-4BCD-B4CF-02DA68E69D25}" type="pres">
      <dgm:prSet presAssocID="{99CE0F68-730D-491C-B740-D8CED97C710D}" presName="hierChild5" presStyleCnt="0"/>
      <dgm:spPr/>
    </dgm:pt>
    <dgm:pt modelId="{1B0AF3F0-DF54-4BD1-818C-87F0A3298F3B}" type="pres">
      <dgm:prSet presAssocID="{EFA46721-29A3-4E6F-A094-11C7FF22CE36}" presName="Name37" presStyleLbl="parChTrans1D3" presStyleIdx="15" presStyleCnt="20"/>
      <dgm:spPr/>
      <dgm:t>
        <a:bodyPr/>
        <a:lstStyle/>
        <a:p>
          <a:endParaRPr lang="pt-BR"/>
        </a:p>
      </dgm:t>
    </dgm:pt>
    <dgm:pt modelId="{6D977E2D-553E-4F1F-93D3-A555B68BE606}" type="pres">
      <dgm:prSet presAssocID="{2AA352AE-0082-46BB-98D5-941181587D03}" presName="hierRoot2" presStyleCnt="0">
        <dgm:presLayoutVars>
          <dgm:hierBranch val="init"/>
        </dgm:presLayoutVars>
      </dgm:prSet>
      <dgm:spPr/>
    </dgm:pt>
    <dgm:pt modelId="{4D0D2A99-6556-4AEF-B696-70DE0C8A0F0D}" type="pres">
      <dgm:prSet presAssocID="{2AA352AE-0082-46BB-98D5-941181587D03}" presName="rootComposite" presStyleCnt="0"/>
      <dgm:spPr/>
    </dgm:pt>
    <dgm:pt modelId="{84C9CFC5-3E89-48C3-8184-B0BDF9654DAC}" type="pres">
      <dgm:prSet presAssocID="{2AA352AE-0082-46BB-98D5-941181587D03}" presName="rootText" presStyleLbl="node3" presStyleIdx="15" presStyleCnt="20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E2E279E-9368-4170-B05E-A5CF42EB46BF}" type="pres">
      <dgm:prSet presAssocID="{2AA352AE-0082-46BB-98D5-941181587D03}" presName="rootConnector" presStyleLbl="node3" presStyleIdx="15" presStyleCnt="20"/>
      <dgm:spPr/>
      <dgm:t>
        <a:bodyPr/>
        <a:lstStyle/>
        <a:p>
          <a:endParaRPr lang="pt-BR"/>
        </a:p>
      </dgm:t>
    </dgm:pt>
    <dgm:pt modelId="{411E553F-B8EB-45F6-8AA0-6744F12A585B}" type="pres">
      <dgm:prSet presAssocID="{2AA352AE-0082-46BB-98D5-941181587D03}" presName="hierChild4" presStyleCnt="0"/>
      <dgm:spPr/>
    </dgm:pt>
    <dgm:pt modelId="{2D44CC79-A635-49E6-83C4-AA5FB71C03AC}" type="pres">
      <dgm:prSet presAssocID="{2AA352AE-0082-46BB-98D5-941181587D03}" presName="hierChild5" presStyleCnt="0"/>
      <dgm:spPr/>
    </dgm:pt>
    <dgm:pt modelId="{A1462B11-A3BA-436C-8EDA-E2C7F695315A}" type="pres">
      <dgm:prSet presAssocID="{15DCB85F-015E-4BB5-8E94-D845A7A3426C}" presName="hierChild5" presStyleCnt="0"/>
      <dgm:spPr/>
    </dgm:pt>
    <dgm:pt modelId="{4DBE980C-2656-4827-AC26-8683E5832D7E}" type="pres">
      <dgm:prSet presAssocID="{A6B25C59-BBF1-41E7-8D15-9F1164C2726A}" presName="Name37" presStyleLbl="parChTrans1D2" presStyleIdx="4" presStyleCnt="5"/>
      <dgm:spPr/>
      <dgm:t>
        <a:bodyPr/>
        <a:lstStyle/>
        <a:p>
          <a:endParaRPr lang="pt-BR"/>
        </a:p>
      </dgm:t>
    </dgm:pt>
    <dgm:pt modelId="{3DAB017E-D586-4F66-8BDE-F018BBDAE03B}" type="pres">
      <dgm:prSet presAssocID="{933B06BB-B424-4DC0-A265-44DC3CB57506}" presName="hierRoot2" presStyleCnt="0">
        <dgm:presLayoutVars>
          <dgm:hierBranch val="init"/>
        </dgm:presLayoutVars>
      </dgm:prSet>
      <dgm:spPr/>
    </dgm:pt>
    <dgm:pt modelId="{404E9C8F-0184-4279-9F74-D26A77132B3F}" type="pres">
      <dgm:prSet presAssocID="{933B06BB-B424-4DC0-A265-44DC3CB57506}" presName="rootComposite" presStyleCnt="0"/>
      <dgm:spPr/>
    </dgm:pt>
    <dgm:pt modelId="{29DF09CA-7C5E-45DC-A6EC-CEB2E20E9A14}" type="pres">
      <dgm:prSet presAssocID="{933B06BB-B424-4DC0-A265-44DC3CB57506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BA3BD16-A0BC-4BEB-A7D7-984874EFF3F6}" type="pres">
      <dgm:prSet presAssocID="{933B06BB-B424-4DC0-A265-44DC3CB57506}" presName="rootConnector" presStyleLbl="node2" presStyleIdx="4" presStyleCnt="5"/>
      <dgm:spPr/>
      <dgm:t>
        <a:bodyPr/>
        <a:lstStyle/>
        <a:p>
          <a:endParaRPr lang="pt-BR"/>
        </a:p>
      </dgm:t>
    </dgm:pt>
    <dgm:pt modelId="{669F4690-E015-4751-AB84-840B19C0ACD1}" type="pres">
      <dgm:prSet presAssocID="{933B06BB-B424-4DC0-A265-44DC3CB57506}" presName="hierChild4" presStyleCnt="0"/>
      <dgm:spPr/>
    </dgm:pt>
    <dgm:pt modelId="{DC8DB46B-BEB4-4030-8EC9-EFF595A5D5DF}" type="pres">
      <dgm:prSet presAssocID="{BB78F09D-CC28-4BEC-A856-39D1C6E4C1D9}" presName="Name37" presStyleLbl="parChTrans1D3" presStyleIdx="16" presStyleCnt="20"/>
      <dgm:spPr/>
      <dgm:t>
        <a:bodyPr/>
        <a:lstStyle/>
        <a:p>
          <a:endParaRPr lang="pt-BR"/>
        </a:p>
      </dgm:t>
    </dgm:pt>
    <dgm:pt modelId="{3EAAA1A2-DCB5-470B-B36C-4DC4A38E4056}" type="pres">
      <dgm:prSet presAssocID="{509245AD-5DEB-499F-BEFA-28FBEFFBA36C}" presName="hierRoot2" presStyleCnt="0">
        <dgm:presLayoutVars>
          <dgm:hierBranch val="init"/>
        </dgm:presLayoutVars>
      </dgm:prSet>
      <dgm:spPr/>
    </dgm:pt>
    <dgm:pt modelId="{5FA18CD6-4A70-456E-BCAD-336A79876AD1}" type="pres">
      <dgm:prSet presAssocID="{509245AD-5DEB-499F-BEFA-28FBEFFBA36C}" presName="rootComposite" presStyleCnt="0"/>
      <dgm:spPr/>
    </dgm:pt>
    <dgm:pt modelId="{7B6A550B-69A2-473C-95A0-211FE6BFD50B}" type="pres">
      <dgm:prSet presAssocID="{509245AD-5DEB-499F-BEFA-28FBEFFBA36C}" presName="rootText" presStyleLbl="node3" presStyleIdx="16" presStyleCnt="20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375A0A0-6711-4F7A-BBAF-24190307DAB7}" type="pres">
      <dgm:prSet presAssocID="{509245AD-5DEB-499F-BEFA-28FBEFFBA36C}" presName="rootConnector" presStyleLbl="node3" presStyleIdx="16" presStyleCnt="20"/>
      <dgm:spPr/>
      <dgm:t>
        <a:bodyPr/>
        <a:lstStyle/>
        <a:p>
          <a:endParaRPr lang="pt-BR"/>
        </a:p>
      </dgm:t>
    </dgm:pt>
    <dgm:pt modelId="{428B21ED-4234-46D0-BAD5-9D863E89020E}" type="pres">
      <dgm:prSet presAssocID="{509245AD-5DEB-499F-BEFA-28FBEFFBA36C}" presName="hierChild4" presStyleCnt="0"/>
      <dgm:spPr/>
    </dgm:pt>
    <dgm:pt modelId="{326D6FC6-6F50-477B-BFB5-0EA6750622ED}" type="pres">
      <dgm:prSet presAssocID="{509245AD-5DEB-499F-BEFA-28FBEFFBA36C}" presName="hierChild5" presStyleCnt="0"/>
      <dgm:spPr/>
    </dgm:pt>
    <dgm:pt modelId="{0DCDE6D0-569C-421B-A28F-971706B60593}" type="pres">
      <dgm:prSet presAssocID="{8563FB2F-0523-47EE-BBE7-37172242EA84}" presName="Name37" presStyleLbl="parChTrans1D3" presStyleIdx="17" presStyleCnt="20"/>
      <dgm:spPr/>
      <dgm:t>
        <a:bodyPr/>
        <a:lstStyle/>
        <a:p>
          <a:endParaRPr lang="pt-BR"/>
        </a:p>
      </dgm:t>
    </dgm:pt>
    <dgm:pt modelId="{0E0CEF3D-18A7-42C0-A988-A63E6668A36C}" type="pres">
      <dgm:prSet presAssocID="{5828A09F-2535-42C0-9556-5AF2BC74E223}" presName="hierRoot2" presStyleCnt="0">
        <dgm:presLayoutVars>
          <dgm:hierBranch val="init"/>
        </dgm:presLayoutVars>
      </dgm:prSet>
      <dgm:spPr/>
    </dgm:pt>
    <dgm:pt modelId="{571B996A-5E1F-4EDC-BF4D-2A3F340D10A5}" type="pres">
      <dgm:prSet presAssocID="{5828A09F-2535-42C0-9556-5AF2BC74E223}" presName="rootComposite" presStyleCnt="0"/>
      <dgm:spPr/>
    </dgm:pt>
    <dgm:pt modelId="{FFFFCBC4-DDF5-423D-8DC1-83344787247D}" type="pres">
      <dgm:prSet presAssocID="{5828A09F-2535-42C0-9556-5AF2BC74E223}" presName="rootText" presStyleLbl="node3" presStyleIdx="17" presStyleCnt="20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8354499-976E-4EE2-89CE-4CB0D93CD25A}" type="pres">
      <dgm:prSet presAssocID="{5828A09F-2535-42C0-9556-5AF2BC74E223}" presName="rootConnector" presStyleLbl="node3" presStyleIdx="17" presStyleCnt="20"/>
      <dgm:spPr/>
      <dgm:t>
        <a:bodyPr/>
        <a:lstStyle/>
        <a:p>
          <a:endParaRPr lang="pt-BR"/>
        </a:p>
      </dgm:t>
    </dgm:pt>
    <dgm:pt modelId="{5D9D1BEA-2F82-443F-A315-2C743DC4CA42}" type="pres">
      <dgm:prSet presAssocID="{5828A09F-2535-42C0-9556-5AF2BC74E223}" presName="hierChild4" presStyleCnt="0"/>
      <dgm:spPr/>
    </dgm:pt>
    <dgm:pt modelId="{23573B43-E0F2-4137-8B32-E22A25AD4A11}" type="pres">
      <dgm:prSet presAssocID="{5828A09F-2535-42C0-9556-5AF2BC74E223}" presName="hierChild5" presStyleCnt="0"/>
      <dgm:spPr/>
    </dgm:pt>
    <dgm:pt modelId="{833E1D91-60BF-43BE-B1B9-D809E7DBC041}" type="pres">
      <dgm:prSet presAssocID="{52F6C03F-FC0F-4873-96D6-BB08ED33CDF5}" presName="Name37" presStyleLbl="parChTrans1D3" presStyleIdx="18" presStyleCnt="20"/>
      <dgm:spPr/>
      <dgm:t>
        <a:bodyPr/>
        <a:lstStyle/>
        <a:p>
          <a:endParaRPr lang="pt-BR"/>
        </a:p>
      </dgm:t>
    </dgm:pt>
    <dgm:pt modelId="{DEE3140F-ABBB-4047-BE62-9B2DABCD247A}" type="pres">
      <dgm:prSet presAssocID="{5F2B5348-A301-41F2-B9BB-E00A120C4F00}" presName="hierRoot2" presStyleCnt="0">
        <dgm:presLayoutVars>
          <dgm:hierBranch val="init"/>
        </dgm:presLayoutVars>
      </dgm:prSet>
      <dgm:spPr/>
    </dgm:pt>
    <dgm:pt modelId="{02F7BA3D-D0C4-4FFA-8C37-95588BC8B8A8}" type="pres">
      <dgm:prSet presAssocID="{5F2B5348-A301-41F2-B9BB-E00A120C4F00}" presName="rootComposite" presStyleCnt="0"/>
      <dgm:spPr/>
    </dgm:pt>
    <dgm:pt modelId="{68952786-8B43-4D99-BB00-A5677C3A8C7C}" type="pres">
      <dgm:prSet presAssocID="{5F2B5348-A301-41F2-B9BB-E00A120C4F00}" presName="rootText" presStyleLbl="node3" presStyleIdx="18" presStyleCnt="20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D71FED9-F584-466D-B6BA-83B1828EFFBA}" type="pres">
      <dgm:prSet presAssocID="{5F2B5348-A301-41F2-B9BB-E00A120C4F00}" presName="rootConnector" presStyleLbl="node3" presStyleIdx="18" presStyleCnt="20"/>
      <dgm:spPr/>
      <dgm:t>
        <a:bodyPr/>
        <a:lstStyle/>
        <a:p>
          <a:endParaRPr lang="pt-BR"/>
        </a:p>
      </dgm:t>
    </dgm:pt>
    <dgm:pt modelId="{0471338C-DEDB-4FE8-8F6D-F29BA02E561A}" type="pres">
      <dgm:prSet presAssocID="{5F2B5348-A301-41F2-B9BB-E00A120C4F00}" presName="hierChild4" presStyleCnt="0"/>
      <dgm:spPr/>
    </dgm:pt>
    <dgm:pt modelId="{EC458B67-98B0-423A-A0AE-E3E5635A3BE9}" type="pres">
      <dgm:prSet presAssocID="{5F2B5348-A301-41F2-B9BB-E00A120C4F00}" presName="hierChild5" presStyleCnt="0"/>
      <dgm:spPr/>
    </dgm:pt>
    <dgm:pt modelId="{EB2BB63F-1941-4761-9D1B-CF81FBCB9DF4}" type="pres">
      <dgm:prSet presAssocID="{922240F0-0532-48DA-989B-398A9F9903B0}" presName="Name37" presStyleLbl="parChTrans1D3" presStyleIdx="19" presStyleCnt="20"/>
      <dgm:spPr/>
      <dgm:t>
        <a:bodyPr/>
        <a:lstStyle/>
        <a:p>
          <a:endParaRPr lang="pt-BR"/>
        </a:p>
      </dgm:t>
    </dgm:pt>
    <dgm:pt modelId="{830CD492-31AE-4043-A2D8-E6713A0B931C}" type="pres">
      <dgm:prSet presAssocID="{B181EA0F-BC13-455C-A786-823FD2AB7048}" presName="hierRoot2" presStyleCnt="0">
        <dgm:presLayoutVars>
          <dgm:hierBranch val="init"/>
        </dgm:presLayoutVars>
      </dgm:prSet>
      <dgm:spPr/>
    </dgm:pt>
    <dgm:pt modelId="{5F7CB7DB-488B-4A10-AECA-336ABD8E9D85}" type="pres">
      <dgm:prSet presAssocID="{B181EA0F-BC13-455C-A786-823FD2AB7048}" presName="rootComposite" presStyleCnt="0"/>
      <dgm:spPr/>
    </dgm:pt>
    <dgm:pt modelId="{ED30D84D-AE52-4E8D-A088-B4095A51C52E}" type="pres">
      <dgm:prSet presAssocID="{B181EA0F-BC13-455C-A786-823FD2AB7048}" presName="rootText" presStyleLbl="node3" presStyleIdx="19" presStyleCnt="2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A0A1536F-6FAD-4035-A6F5-6FB60C272DD3}" type="pres">
      <dgm:prSet presAssocID="{B181EA0F-BC13-455C-A786-823FD2AB7048}" presName="rootConnector" presStyleLbl="node3" presStyleIdx="19" presStyleCnt="20"/>
      <dgm:spPr/>
      <dgm:t>
        <a:bodyPr/>
        <a:lstStyle/>
        <a:p>
          <a:endParaRPr lang="pt-BR"/>
        </a:p>
      </dgm:t>
    </dgm:pt>
    <dgm:pt modelId="{C549C660-B58A-470F-B01E-0A0E4C371B04}" type="pres">
      <dgm:prSet presAssocID="{B181EA0F-BC13-455C-A786-823FD2AB7048}" presName="hierChild4" presStyleCnt="0"/>
      <dgm:spPr/>
    </dgm:pt>
    <dgm:pt modelId="{850194E6-90D3-46E0-9E32-749DE1961F12}" type="pres">
      <dgm:prSet presAssocID="{B181EA0F-BC13-455C-A786-823FD2AB7048}" presName="hierChild5" presStyleCnt="0"/>
      <dgm:spPr/>
    </dgm:pt>
    <dgm:pt modelId="{C28D9E88-FB39-4EA4-83DD-E59701F8A293}" type="pres">
      <dgm:prSet presAssocID="{933B06BB-B424-4DC0-A265-44DC3CB57506}" presName="hierChild5" presStyleCnt="0"/>
      <dgm:spPr/>
    </dgm:pt>
    <dgm:pt modelId="{4BB9775C-64EE-4C3D-8340-B713DBF1E16D}" type="pres">
      <dgm:prSet presAssocID="{26B027D3-6436-4258-BC69-D2D2DBF1DAE8}" presName="hierChild3" presStyleCnt="0"/>
      <dgm:spPr/>
    </dgm:pt>
  </dgm:ptLst>
  <dgm:cxnLst>
    <dgm:cxn modelId="{CE0F4BA7-81FB-4999-AA5E-29F92C7ED6E8}" srcId="{098903F0-5596-4733-9BED-D37CEEBED33E}" destId="{5B69DEBC-2089-4D50-B8C6-6DAA7CF64349}" srcOrd="5" destOrd="0" parTransId="{13323451-4B1B-438D-B978-9528BAF4C735}" sibTransId="{581FD8A0-3675-4D2D-A3FE-B5E588DCAF94}"/>
    <dgm:cxn modelId="{ED206278-97C7-433C-818D-C5FB1B461ABF}" type="presOf" srcId="{F761D021-4799-4DF5-88B8-9507A0DFBB05}" destId="{825E9605-D656-4D89-993E-548BB7251176}" srcOrd="0" destOrd="0" presId="urn:microsoft.com/office/officeart/2005/8/layout/orgChart1"/>
    <dgm:cxn modelId="{7F55A45D-FECD-452F-9A1B-90C027AA7A46}" type="presOf" srcId="{2F14E8C1-E7B9-43D2-A6B6-4F7F9F58AA5E}" destId="{FCAEE751-4240-4334-A2E8-748EC38462D2}" srcOrd="1" destOrd="0" presId="urn:microsoft.com/office/officeart/2005/8/layout/orgChart1"/>
    <dgm:cxn modelId="{66218045-2AA6-4B5B-B3B2-386757AF7E09}" type="presOf" srcId="{AB8363AF-DB84-4976-9687-5C10011F64D6}" destId="{49BE75E9-35B8-4A5E-838E-CF45BA73E1C5}" srcOrd="0" destOrd="0" presId="urn:microsoft.com/office/officeart/2005/8/layout/orgChart1"/>
    <dgm:cxn modelId="{63E22B8A-BCA7-44E6-8045-D03941A39107}" type="presOf" srcId="{5B69DEBC-2089-4D50-B8C6-6DAA7CF64349}" destId="{AECA4BC2-9480-4CC6-9F91-31B413629568}" srcOrd="1" destOrd="0" presId="urn:microsoft.com/office/officeart/2005/8/layout/orgChart1"/>
    <dgm:cxn modelId="{25B4D882-ACC5-4410-8C5B-47ECC8DEB58F}" type="presOf" srcId="{1FC5C43C-987C-4C8D-BFE0-AE9192C9AA58}" destId="{A242B871-164B-4A11-9506-E7F9574034AF}" srcOrd="0" destOrd="0" presId="urn:microsoft.com/office/officeart/2005/8/layout/orgChart1"/>
    <dgm:cxn modelId="{3A228AE5-EA96-4023-A39A-390B674378CA}" type="presOf" srcId="{DEF783DB-E43D-447C-998A-708348B86E43}" destId="{B5C1D38D-8903-42F4-B7D2-6A3E7FA2A9B5}" srcOrd="0" destOrd="0" presId="urn:microsoft.com/office/officeart/2005/8/layout/orgChart1"/>
    <dgm:cxn modelId="{46D2BBD6-A5E0-47E6-AA9F-82DEF161A61D}" type="presOf" srcId="{5F2B5348-A301-41F2-B9BB-E00A120C4F00}" destId="{68952786-8B43-4D99-BB00-A5677C3A8C7C}" srcOrd="0" destOrd="0" presId="urn:microsoft.com/office/officeart/2005/8/layout/orgChart1"/>
    <dgm:cxn modelId="{537B5E05-D4D8-4FAF-AF32-8AA77D8AEA1D}" srcId="{26B027D3-6436-4258-BC69-D2D2DBF1DAE8}" destId="{15DCB85F-015E-4BB5-8E94-D845A7A3426C}" srcOrd="3" destOrd="0" parTransId="{BF36B6D9-088A-4174-9147-082642B999CA}" sibTransId="{FF12C645-2F1F-48E6-8441-2B4B8BFB6582}"/>
    <dgm:cxn modelId="{709BFA7D-4048-4461-97A6-71D520F9E009}" srcId="{09A2BFC1-B3C3-4200-BB9F-9CF9040CD329}" destId="{26B027D3-6436-4258-BC69-D2D2DBF1DAE8}" srcOrd="0" destOrd="0" parTransId="{6D732B88-D608-4B94-B54C-085D648E8E68}" sibTransId="{C4DB957C-EEE9-44F2-9274-F28CE322B9B1}"/>
    <dgm:cxn modelId="{A5A45988-148E-4212-8A17-28DAD5AD4686}" type="presOf" srcId="{E63CC49B-7C03-4293-8F16-01E033FA4A11}" destId="{9F9A45BB-F686-4E1C-8E9D-0065456C625D}" srcOrd="0" destOrd="0" presId="urn:microsoft.com/office/officeart/2005/8/layout/orgChart1"/>
    <dgm:cxn modelId="{1310D3EB-3093-473B-8239-993342E440BE}" type="presOf" srcId="{933B06BB-B424-4DC0-A265-44DC3CB57506}" destId="{29DF09CA-7C5E-45DC-A6EC-CEB2E20E9A14}" srcOrd="0" destOrd="0" presId="urn:microsoft.com/office/officeart/2005/8/layout/orgChart1"/>
    <dgm:cxn modelId="{455E7E20-D308-413D-A500-64757308283C}" type="presOf" srcId="{5828A09F-2535-42C0-9556-5AF2BC74E223}" destId="{98354499-976E-4EE2-89CE-4CB0D93CD25A}" srcOrd="1" destOrd="0" presId="urn:microsoft.com/office/officeart/2005/8/layout/orgChart1"/>
    <dgm:cxn modelId="{6C6EBF56-9D5C-4899-AC0F-8293A9BD3339}" type="presOf" srcId="{5AE47BB5-A168-494B-A69D-0A999941F910}" destId="{7E42BA07-A7A3-4DA3-8F6E-DB18C6EAD14A}" srcOrd="0" destOrd="0" presId="urn:microsoft.com/office/officeart/2005/8/layout/orgChart1"/>
    <dgm:cxn modelId="{4B493A13-F673-4B6C-B60C-8685EE86E60E}" srcId="{4E856F60-B68D-4050-839B-A7A3FEF5F513}" destId="{24DF8027-592C-406D-B7B5-C0E40E62FCEC}" srcOrd="2" destOrd="0" parTransId="{D77C2368-2112-4371-910E-A8989B1FF66B}" sibTransId="{BD4797F5-86FB-4500-B871-2D8193A4569A}"/>
    <dgm:cxn modelId="{46EA4E4C-C29C-4E33-A18B-E8B630B3676B}" type="presOf" srcId="{542885F4-CC1F-4559-9079-F75CF8237DD5}" destId="{B859321F-D468-40B5-834D-37808A3E8D58}" srcOrd="0" destOrd="0" presId="urn:microsoft.com/office/officeart/2005/8/layout/orgChart1"/>
    <dgm:cxn modelId="{9A5D0124-2C3D-495C-82C2-8053A68F41DA}" type="presOf" srcId="{D8558174-CD37-4639-8098-F8AE09FCBE55}" destId="{9A0D960F-654B-4D22-9A06-0FABBFD56CE6}" srcOrd="0" destOrd="0" presId="urn:microsoft.com/office/officeart/2005/8/layout/orgChart1"/>
    <dgm:cxn modelId="{AD4CE2F2-110A-41FA-A218-203E92173F32}" type="presOf" srcId="{F9B588D3-716B-483C-8D0D-38F5E37DBF8C}" destId="{7F0BDD0D-C48F-4590-9512-741AC7D57E2A}" srcOrd="1" destOrd="0" presId="urn:microsoft.com/office/officeart/2005/8/layout/orgChart1"/>
    <dgm:cxn modelId="{5B5305CD-E9CA-4FBC-908D-55CBFF8FCC26}" type="presOf" srcId="{24DF8027-592C-406D-B7B5-C0E40E62FCEC}" destId="{A648FCE4-0486-4823-9053-63FA56513371}" srcOrd="1" destOrd="0" presId="urn:microsoft.com/office/officeart/2005/8/layout/orgChart1"/>
    <dgm:cxn modelId="{F055FC85-CBBE-405B-9DF3-B7EEA9587A1E}" type="presOf" srcId="{C8650DF5-F17F-4641-9199-6324FE7FECA4}" destId="{A60D3E0C-B61F-4F0B-BFF8-304D293BA06D}" srcOrd="0" destOrd="0" presId="urn:microsoft.com/office/officeart/2005/8/layout/orgChart1"/>
    <dgm:cxn modelId="{38D4ABAA-CFC5-48E2-A0EA-F02D1200749C}" type="presOf" srcId="{509245AD-5DEB-499F-BEFA-28FBEFFBA36C}" destId="{7B6A550B-69A2-473C-95A0-211FE6BFD50B}" srcOrd="0" destOrd="0" presId="urn:microsoft.com/office/officeart/2005/8/layout/orgChart1"/>
    <dgm:cxn modelId="{93B79363-064E-4A05-9070-88ED7E8F58EC}" type="presOf" srcId="{15DCB85F-015E-4BB5-8E94-D845A7A3426C}" destId="{BCC47F23-C8E3-4CBC-A222-D9D8118EF8EB}" srcOrd="1" destOrd="0" presId="urn:microsoft.com/office/officeart/2005/8/layout/orgChart1"/>
    <dgm:cxn modelId="{C22CAF57-8025-4A5C-99BD-737A0FB8D2AE}" type="presOf" srcId="{293CC4A9-93D7-471B-AB4B-E65ABFAEE298}" destId="{B2AA5893-5C6D-41A7-902D-5962D65DD928}" srcOrd="0" destOrd="0" presId="urn:microsoft.com/office/officeart/2005/8/layout/orgChart1"/>
    <dgm:cxn modelId="{561FEE8A-8FF9-4D67-92F8-078CB62F0398}" srcId="{5B59757D-FF57-4EC8-9597-B89629C39143}" destId="{AB8363AF-DB84-4976-9687-5C10011F64D6}" srcOrd="0" destOrd="0" parTransId="{78D551E0-1FF3-4CD8-A1FE-B289B3EA021B}" sibTransId="{88283DE9-EBDD-4977-9A3C-7443689E069A}"/>
    <dgm:cxn modelId="{F0B8E106-53AD-4075-B64C-1EC34DF47E4B}" type="presOf" srcId="{4E856F60-B68D-4050-839B-A7A3FEF5F513}" destId="{613295AB-A1BE-4AA8-ADAC-3A835EAEE457}" srcOrd="0" destOrd="0" presId="urn:microsoft.com/office/officeart/2005/8/layout/orgChart1"/>
    <dgm:cxn modelId="{2C17C78B-4853-4640-AF3D-043A9E86B364}" type="presOf" srcId="{5F2B5348-A301-41F2-B9BB-E00A120C4F00}" destId="{6D71FED9-F584-466D-B6BA-83B1828EFFBA}" srcOrd="1" destOrd="0" presId="urn:microsoft.com/office/officeart/2005/8/layout/orgChart1"/>
    <dgm:cxn modelId="{874DE66C-609B-4A95-BBE0-840C1AAFB9F3}" type="presOf" srcId="{C1ED4170-5F53-413D-A51E-9332DABF4099}" destId="{4AE74C9E-5ED9-4169-B906-138BD500EFCF}" srcOrd="0" destOrd="0" presId="urn:microsoft.com/office/officeart/2005/8/layout/orgChart1"/>
    <dgm:cxn modelId="{FE2EE954-F120-4A0B-A167-DD50A87BD42C}" type="presOf" srcId="{E63CC49B-7C03-4293-8F16-01E033FA4A11}" destId="{72DFECCD-D099-4115-9A00-6BD638DF9F82}" srcOrd="1" destOrd="0" presId="urn:microsoft.com/office/officeart/2005/8/layout/orgChart1"/>
    <dgm:cxn modelId="{630A09D3-8338-4D2C-AE45-E01E574E7D6C}" srcId="{933B06BB-B424-4DC0-A265-44DC3CB57506}" destId="{5F2B5348-A301-41F2-B9BB-E00A120C4F00}" srcOrd="2" destOrd="0" parTransId="{52F6C03F-FC0F-4873-96D6-BB08ED33CDF5}" sibTransId="{8B98F344-1435-423C-85AB-9CF5F5860F20}"/>
    <dgm:cxn modelId="{C5E5E7DF-6A97-4C10-A0A1-B4E291D4F231}" type="presOf" srcId="{5141FEDD-D1BC-4121-918B-E3AEA8C1BCDC}" destId="{B75F4778-78F1-484E-9211-1F451AB31D5D}" srcOrd="0" destOrd="0" presId="urn:microsoft.com/office/officeart/2005/8/layout/orgChart1"/>
    <dgm:cxn modelId="{2F053633-0C5E-45E9-B60A-CD8902E7123B}" srcId="{26B027D3-6436-4258-BC69-D2D2DBF1DAE8}" destId="{098903F0-5596-4733-9BED-D37CEEBED33E}" srcOrd="2" destOrd="0" parTransId="{F7AC0024-A2D6-4369-A6D6-0E464AD2747D}" sibTransId="{D69312B5-369F-419E-B359-01F10D1A87ED}"/>
    <dgm:cxn modelId="{6552ACB4-859C-4547-AC4A-A5EEC504950C}" type="presOf" srcId="{15DCB85F-015E-4BB5-8E94-D845A7A3426C}" destId="{9EC00B16-51F9-4090-8272-5F3722D33FF5}" srcOrd="0" destOrd="0" presId="urn:microsoft.com/office/officeart/2005/8/layout/orgChart1"/>
    <dgm:cxn modelId="{838A2873-7386-4DA6-9110-50F47D3F5D96}" type="presOf" srcId="{3783D8DD-7EEC-4FC9-BE6E-B45A14357B38}" destId="{43103E12-7EBF-452C-ABFD-F25446A870CF}" srcOrd="0" destOrd="0" presId="urn:microsoft.com/office/officeart/2005/8/layout/orgChart1"/>
    <dgm:cxn modelId="{F6ACC1B4-F4D7-4160-8B1E-55C6953265C4}" srcId="{26B027D3-6436-4258-BC69-D2D2DBF1DAE8}" destId="{4E856F60-B68D-4050-839B-A7A3FEF5F513}" srcOrd="1" destOrd="0" parTransId="{D8558174-CD37-4639-8098-F8AE09FCBE55}" sibTransId="{6A9A895D-2532-46B9-8A8B-593C7C873E04}"/>
    <dgm:cxn modelId="{78CE4A11-B82A-4FDD-BC51-29900BAC5E51}" srcId="{26B027D3-6436-4258-BC69-D2D2DBF1DAE8}" destId="{5B59757D-FF57-4EC8-9597-B89629C39143}" srcOrd="0" destOrd="0" parTransId="{C1ED4170-5F53-413D-A51E-9332DABF4099}" sibTransId="{1B6526F8-62B9-4590-A2F4-C814F1B6BDEA}"/>
    <dgm:cxn modelId="{C2874F1B-0C90-4D04-A767-2A0773A477B0}" type="presOf" srcId="{09A2BFC1-B3C3-4200-BB9F-9CF9040CD329}" destId="{7E81A4CC-4ADC-40F2-9FA9-9ED0CFDF36A7}" srcOrd="0" destOrd="0" presId="urn:microsoft.com/office/officeart/2005/8/layout/orgChart1"/>
    <dgm:cxn modelId="{2B501F85-3CF8-4C42-BCD9-94C74B97261D}" type="presOf" srcId="{F9B588D3-716B-483C-8D0D-38F5E37DBF8C}" destId="{414C6810-C6A9-499F-9064-AA70CC08031F}" srcOrd="0" destOrd="0" presId="urn:microsoft.com/office/officeart/2005/8/layout/orgChart1"/>
    <dgm:cxn modelId="{A0140F3C-8061-4351-A611-A5FA55938B7C}" srcId="{5B59757D-FF57-4EC8-9597-B89629C39143}" destId="{744E6B45-97A0-477A-B6D5-619D356D2AA2}" srcOrd="2" destOrd="0" parTransId="{E0C4681E-AEEA-463B-8640-8CFB19C83D35}" sibTransId="{CC26508D-D748-47BD-88E0-EAF5B9CBF5CB}"/>
    <dgm:cxn modelId="{E44BAD98-0D3D-4FE8-81F8-45F936BA92E5}" type="presOf" srcId="{BF36B6D9-088A-4174-9147-082642B999CA}" destId="{54ED9FC9-04EA-488B-9539-0162A35F9E07}" srcOrd="0" destOrd="0" presId="urn:microsoft.com/office/officeart/2005/8/layout/orgChart1"/>
    <dgm:cxn modelId="{C90B0813-C374-4ECD-8DA3-8D77D6A8CFB5}" type="presOf" srcId="{933B06BB-B424-4DC0-A265-44DC3CB57506}" destId="{EBA3BD16-A0BC-4BEB-A7D7-984874EFF3F6}" srcOrd="1" destOrd="0" presId="urn:microsoft.com/office/officeart/2005/8/layout/orgChart1"/>
    <dgm:cxn modelId="{B7EC8DEB-5C3C-4C98-B6D5-2199E6F89410}" type="presOf" srcId="{26B027D3-6436-4258-BC69-D2D2DBF1DAE8}" destId="{1DA5DA0F-22CD-476F-97D4-7D76991239AF}" srcOrd="0" destOrd="0" presId="urn:microsoft.com/office/officeart/2005/8/layout/orgChart1"/>
    <dgm:cxn modelId="{4C776432-23C8-474E-BB75-E6E0974D6BCF}" type="presOf" srcId="{B181EA0F-BC13-455C-A786-823FD2AB7048}" destId="{ED30D84D-AE52-4E8D-A088-B4095A51C52E}" srcOrd="0" destOrd="0" presId="urn:microsoft.com/office/officeart/2005/8/layout/orgChart1"/>
    <dgm:cxn modelId="{F858C117-CE6D-4C1C-B3E2-7242174AF529}" type="presOf" srcId="{F761D021-4799-4DF5-88B8-9507A0DFBB05}" destId="{BCB14D14-261B-4553-BB1B-37BFC7B1CA31}" srcOrd="1" destOrd="0" presId="urn:microsoft.com/office/officeart/2005/8/layout/orgChart1"/>
    <dgm:cxn modelId="{7630310E-04D3-4358-B9FB-F390D0A0C73D}" srcId="{098903F0-5596-4733-9BED-D37CEEBED33E}" destId="{F761D021-4799-4DF5-88B8-9507A0DFBB05}" srcOrd="1" destOrd="0" parTransId="{542885F4-CC1F-4559-9079-F75CF8237DD5}" sibTransId="{A0D8FA6B-E892-477C-8B70-503E9DD359ED}"/>
    <dgm:cxn modelId="{955B6FB3-A05F-45AF-8FC4-CC439BBFCBC8}" srcId="{4E856F60-B68D-4050-839B-A7A3FEF5F513}" destId="{1FC5C43C-987C-4C8D-BFE0-AE9192C9AA58}" srcOrd="1" destOrd="0" parTransId="{FFB285B4-14A9-492F-B9D7-D6172D60B79F}" sibTransId="{09F018F3-BCB5-4CB6-96A0-D7AF909DE16A}"/>
    <dgm:cxn modelId="{374063E5-2D26-40A5-A0A3-CD95C361FD15}" type="presOf" srcId="{FA2CCF9C-CD45-4AEF-BC3C-10F7F490CFE0}" destId="{2AC72BBB-5273-4CAB-B768-B744B8B3BA29}" srcOrd="0" destOrd="0" presId="urn:microsoft.com/office/officeart/2005/8/layout/orgChart1"/>
    <dgm:cxn modelId="{36382D8A-0CE9-413B-9F90-B35F7DB88CEF}" type="presOf" srcId="{B9D1D2C5-A3F5-48EE-9381-41194C434353}" destId="{8770FFC8-2D83-4EDB-86DB-A18271FA70FF}" srcOrd="1" destOrd="0" presId="urn:microsoft.com/office/officeart/2005/8/layout/orgChart1"/>
    <dgm:cxn modelId="{52B30052-7189-4AC1-8853-D20178F2CB25}" type="presOf" srcId="{2F14E8C1-E7B9-43D2-A6B6-4F7F9F58AA5E}" destId="{5BBD3A8A-8FB3-4CAD-B40C-F835176C8D8F}" srcOrd="0" destOrd="0" presId="urn:microsoft.com/office/officeart/2005/8/layout/orgChart1"/>
    <dgm:cxn modelId="{C4F4AE01-B7D4-4785-83B1-2A00BC64B82D}" type="presOf" srcId="{3783D8DD-7EEC-4FC9-BE6E-B45A14357B38}" destId="{B66F5754-5E65-484D-A30F-EBAC8BB2CBAA}" srcOrd="1" destOrd="0" presId="urn:microsoft.com/office/officeart/2005/8/layout/orgChart1"/>
    <dgm:cxn modelId="{6B13A576-A7D5-4278-A889-8EC5CE309708}" type="presOf" srcId="{FFB285B4-14A9-492F-B9D7-D6172D60B79F}" destId="{B3C7ABAF-D9F2-475D-937B-9FA7180C1B5F}" srcOrd="0" destOrd="0" presId="urn:microsoft.com/office/officeart/2005/8/layout/orgChart1"/>
    <dgm:cxn modelId="{68CE77BB-62AC-4D8B-82FE-134EF3156B20}" type="presOf" srcId="{AB8363AF-DB84-4976-9687-5C10011F64D6}" destId="{9CABB28C-B417-43E6-97EF-657AAF5D3228}" srcOrd="1" destOrd="0" presId="urn:microsoft.com/office/officeart/2005/8/layout/orgChart1"/>
    <dgm:cxn modelId="{8C4CA6A4-09F6-46E5-9CB6-F3314A9F10AC}" type="presOf" srcId="{70120859-3583-4551-A06B-D73C493BB957}" destId="{E2088FA9-1719-434F-99A9-BA504AEE58C0}" srcOrd="1" destOrd="0" presId="urn:microsoft.com/office/officeart/2005/8/layout/orgChart1"/>
    <dgm:cxn modelId="{C8FB8AEE-BC43-458A-8FF0-F4A3FD5AD307}" type="presOf" srcId="{2AA352AE-0082-46BB-98D5-941181587D03}" destId="{7E2E279E-9368-4170-B05E-A5CF42EB46BF}" srcOrd="1" destOrd="0" presId="urn:microsoft.com/office/officeart/2005/8/layout/orgChart1"/>
    <dgm:cxn modelId="{F16960DA-9095-4A8E-B1EA-55B655C94C82}" type="presOf" srcId="{4E856F60-B68D-4050-839B-A7A3FEF5F513}" destId="{6B65D316-7528-4C5C-83BC-23883F1F72C1}" srcOrd="1" destOrd="0" presId="urn:microsoft.com/office/officeart/2005/8/layout/orgChart1"/>
    <dgm:cxn modelId="{87F780D3-8E94-432A-937E-A5442A91298C}" type="presOf" srcId="{8563FB2F-0523-47EE-BBE7-37172242EA84}" destId="{0DCDE6D0-569C-421B-A28F-971706B60593}" srcOrd="0" destOrd="0" presId="urn:microsoft.com/office/officeart/2005/8/layout/orgChart1"/>
    <dgm:cxn modelId="{C1750015-99C4-4C1A-9086-78CD1515EB67}" type="presOf" srcId="{78D551E0-1FF3-4CD8-A1FE-B289B3EA021B}" destId="{E3E6BF09-B911-4824-BEA1-0EE45B0921D8}" srcOrd="0" destOrd="0" presId="urn:microsoft.com/office/officeart/2005/8/layout/orgChart1"/>
    <dgm:cxn modelId="{21BBCDA7-5068-44A7-B450-3A891C3942B2}" type="presOf" srcId="{5828A09F-2535-42C0-9556-5AF2BC74E223}" destId="{FFFFCBC4-DDF5-423D-8DC1-83344787247D}" srcOrd="0" destOrd="0" presId="urn:microsoft.com/office/officeart/2005/8/layout/orgChart1"/>
    <dgm:cxn modelId="{92EEDDC5-9F4F-423B-AC91-4BB9BA90F389}" type="presOf" srcId="{5B69DEBC-2089-4D50-B8C6-6DAA7CF64349}" destId="{8DA628C1-8AA8-43C3-8C21-4311C0A550D9}" srcOrd="0" destOrd="0" presId="urn:microsoft.com/office/officeart/2005/8/layout/orgChart1"/>
    <dgm:cxn modelId="{8975CAF0-6C9E-477F-86EF-E5FBBA5796C6}" srcId="{933B06BB-B424-4DC0-A265-44DC3CB57506}" destId="{509245AD-5DEB-499F-BEFA-28FBEFFBA36C}" srcOrd="0" destOrd="0" parTransId="{BB78F09D-CC28-4BEC-A856-39D1C6E4C1D9}" sibTransId="{D155C665-44C7-4EF9-A27A-195F5CFFD58E}"/>
    <dgm:cxn modelId="{B7C24E20-640A-46D8-8093-5086625A5516}" srcId="{4E856F60-B68D-4050-839B-A7A3FEF5F513}" destId="{B9D1D2C5-A3F5-48EE-9381-41194C434353}" srcOrd="0" destOrd="0" parTransId="{E08A7974-6AAF-42E3-A5B8-2DF4F749DE10}" sibTransId="{21E4DE48-4B07-4CA8-B1FC-6C8630C7F015}"/>
    <dgm:cxn modelId="{2033EA78-67ED-482C-B973-DE7DB4CA8028}" type="presOf" srcId="{A6B25C59-BBF1-41E7-8D15-9F1164C2726A}" destId="{4DBE980C-2656-4827-AC26-8683E5832D7E}" srcOrd="0" destOrd="0" presId="urn:microsoft.com/office/officeart/2005/8/layout/orgChart1"/>
    <dgm:cxn modelId="{E51F5816-94F1-40FA-879B-17ABC553FF2B}" type="presOf" srcId="{B9D1D2C5-A3F5-48EE-9381-41194C434353}" destId="{9EFBF333-5FDD-47F9-BE08-0A4B2AB07950}" srcOrd="0" destOrd="0" presId="urn:microsoft.com/office/officeart/2005/8/layout/orgChart1"/>
    <dgm:cxn modelId="{3E5A962C-40B1-417E-B792-5B99DD91CDBE}" type="presOf" srcId="{404B8278-34D2-41B9-A195-0D3EEC0929A1}" destId="{431B1068-45FE-4C0C-B939-30BD6A53EC97}" srcOrd="1" destOrd="0" presId="urn:microsoft.com/office/officeart/2005/8/layout/orgChart1"/>
    <dgm:cxn modelId="{B14D5E24-A304-4105-8841-F07EF447C54E}" srcId="{933B06BB-B424-4DC0-A265-44DC3CB57506}" destId="{5828A09F-2535-42C0-9556-5AF2BC74E223}" srcOrd="1" destOrd="0" parTransId="{8563FB2F-0523-47EE-BBE7-37172242EA84}" sibTransId="{BA096154-CEDD-4E65-A349-793738457719}"/>
    <dgm:cxn modelId="{C4FA60E5-6D41-4086-A4D0-9F1AD885E7F7}" srcId="{15DCB85F-015E-4BB5-8E94-D845A7A3426C}" destId="{99CE0F68-730D-491C-B740-D8CED97C710D}" srcOrd="0" destOrd="0" parTransId="{44BA81B2-58F8-400C-BD2D-E1209BFFBF79}" sibTransId="{2182B7DA-4BAD-4B8C-B0F5-58F96E365E4F}"/>
    <dgm:cxn modelId="{2729A569-5F83-43EA-9C08-9C2B3FB4D5E7}" type="presOf" srcId="{F7AC0024-A2D6-4369-A6D6-0E464AD2747D}" destId="{EA74E974-0213-4A13-91C6-C01197900AAD}" srcOrd="0" destOrd="0" presId="urn:microsoft.com/office/officeart/2005/8/layout/orgChart1"/>
    <dgm:cxn modelId="{1BD2FF87-689B-4615-8F8A-9F2FA2558129}" srcId="{098903F0-5596-4733-9BED-D37CEEBED33E}" destId="{70120859-3583-4551-A06B-D73C493BB957}" srcOrd="4" destOrd="0" parTransId="{FA2CCF9C-CD45-4AEF-BC3C-10F7F490CFE0}" sibTransId="{58B3F92C-AFB0-475C-8E95-E6CD5C9145B9}"/>
    <dgm:cxn modelId="{2C2D61C5-3DBC-4402-AF92-2F47460933EB}" type="presOf" srcId="{13323451-4B1B-438D-B978-9528BAF4C735}" destId="{04DA0F54-983C-44BA-A97C-B515CA6CEF82}" srcOrd="0" destOrd="0" presId="urn:microsoft.com/office/officeart/2005/8/layout/orgChart1"/>
    <dgm:cxn modelId="{CE82DE0E-50EE-450E-8633-911E31B9A76A}" type="presOf" srcId="{B181EA0F-BC13-455C-A786-823FD2AB7048}" destId="{A0A1536F-6FAD-4035-A6F5-6FB60C272DD3}" srcOrd="1" destOrd="0" presId="urn:microsoft.com/office/officeart/2005/8/layout/orgChart1"/>
    <dgm:cxn modelId="{EACB5EE5-3E7B-4213-A4AD-7FF1DD596ECD}" type="presOf" srcId="{B06AD32D-890F-4DBA-AC56-EAB20A47F9DB}" destId="{BFD22267-A877-49AD-89E9-22AE53BD063B}" srcOrd="0" destOrd="0" presId="urn:microsoft.com/office/officeart/2005/8/layout/orgChart1"/>
    <dgm:cxn modelId="{36A03548-1A24-4DEB-B3AD-D6AF86551A71}" type="presOf" srcId="{5B59757D-FF57-4EC8-9597-B89629C39143}" destId="{235E7627-93D1-4810-8075-7C62B8078ABA}" srcOrd="1" destOrd="0" presId="urn:microsoft.com/office/officeart/2005/8/layout/orgChart1"/>
    <dgm:cxn modelId="{44598C41-C7C3-4D1D-B499-E9C592C96D6D}" type="presOf" srcId="{E0C4681E-AEEA-463B-8640-8CFB19C83D35}" destId="{721FF998-74A9-4393-BB0C-8B04FF6E0A0D}" srcOrd="0" destOrd="0" presId="urn:microsoft.com/office/officeart/2005/8/layout/orgChart1"/>
    <dgm:cxn modelId="{97074DDD-5B64-4ADD-9B70-BB10BDD8F67C}" type="presOf" srcId="{EFA46721-29A3-4E6F-A094-11C7FF22CE36}" destId="{1B0AF3F0-DF54-4BD1-818C-87F0A3298F3B}" srcOrd="0" destOrd="0" presId="urn:microsoft.com/office/officeart/2005/8/layout/orgChart1"/>
    <dgm:cxn modelId="{E2FCA8CB-01C6-4A97-8E1D-3FDD9D220C14}" type="presOf" srcId="{2AA352AE-0082-46BB-98D5-941181587D03}" destId="{84C9CFC5-3E89-48C3-8184-B0BDF9654DAC}" srcOrd="0" destOrd="0" presId="urn:microsoft.com/office/officeart/2005/8/layout/orgChart1"/>
    <dgm:cxn modelId="{5A5E4C40-8DE0-42DE-8150-9A9DA33DD7D2}" srcId="{4E856F60-B68D-4050-839B-A7A3FEF5F513}" destId="{C8650DF5-F17F-4641-9199-6324FE7FECA4}" srcOrd="3" destOrd="0" parTransId="{B06AD32D-890F-4DBA-AC56-EAB20A47F9DB}" sibTransId="{2A12C3E5-CEA6-474B-9920-4126771AFE6A}"/>
    <dgm:cxn modelId="{7004AF9B-EB67-4184-8F82-F9B563667F5A}" type="presOf" srcId="{E08A7974-6AAF-42E3-A5B8-2DF4F749DE10}" destId="{E8B2F8D9-6341-495E-B0CB-C63A5B09A760}" srcOrd="0" destOrd="0" presId="urn:microsoft.com/office/officeart/2005/8/layout/orgChart1"/>
    <dgm:cxn modelId="{6BD7BDDB-29D5-469F-B63F-C2C8D9E9750D}" type="presOf" srcId="{BB78F09D-CC28-4BEC-A856-39D1C6E4C1D9}" destId="{DC8DB46B-BEB4-4030-8EC9-EFF595A5D5DF}" srcOrd="0" destOrd="0" presId="urn:microsoft.com/office/officeart/2005/8/layout/orgChart1"/>
    <dgm:cxn modelId="{ED6F32CF-3BC9-47D2-BD28-6C72B52B908E}" srcId="{5B59757D-FF57-4EC8-9597-B89629C39143}" destId="{E63CC49B-7C03-4293-8F16-01E033FA4A11}" srcOrd="1" destOrd="0" parTransId="{293CC4A9-93D7-471B-AB4B-E65ABFAEE298}" sibTransId="{246E921F-8B75-42AE-A684-509958DE60B4}"/>
    <dgm:cxn modelId="{2E5253C2-9BB0-4424-9A2D-F7506B5A81BA}" type="presOf" srcId="{098903F0-5596-4733-9BED-D37CEEBED33E}" destId="{ACA573BB-761B-4E36-A686-E7BC1A27D0C3}" srcOrd="0" destOrd="0" presId="urn:microsoft.com/office/officeart/2005/8/layout/orgChart1"/>
    <dgm:cxn modelId="{42128C1D-D2C1-4A6D-9332-944347AC6D4E}" type="presOf" srcId="{AFBA5C10-DA22-4F5B-BF2A-F102140C1060}" destId="{17A4A031-1356-4357-AC73-F3E0CC159A1C}" srcOrd="0" destOrd="0" presId="urn:microsoft.com/office/officeart/2005/8/layout/orgChart1"/>
    <dgm:cxn modelId="{61A221DF-A80E-4270-9C40-DC91DF9DE607}" srcId="{098903F0-5596-4733-9BED-D37CEEBED33E}" destId="{F9B588D3-716B-483C-8D0D-38F5E37DBF8C}" srcOrd="2" destOrd="0" parTransId="{AFBA5C10-DA22-4F5B-BF2A-F102140C1060}" sibTransId="{79A71936-B4BB-4B0E-BA28-1AFCAECC926E}"/>
    <dgm:cxn modelId="{2F17968D-4AF1-40F3-95E4-A9C7307B95FD}" srcId="{933B06BB-B424-4DC0-A265-44DC3CB57506}" destId="{B181EA0F-BC13-455C-A786-823FD2AB7048}" srcOrd="3" destOrd="0" parTransId="{922240F0-0532-48DA-989B-398A9F9903B0}" sibTransId="{33121C8F-1269-460C-B7F0-D17D47969054}"/>
    <dgm:cxn modelId="{D87EF7EE-25FB-4171-9A07-78CAAFF37571}" type="presOf" srcId="{509245AD-5DEB-499F-BEFA-28FBEFFBA36C}" destId="{8375A0A0-6711-4F7A-BBAF-24190307DAB7}" srcOrd="1" destOrd="0" presId="urn:microsoft.com/office/officeart/2005/8/layout/orgChart1"/>
    <dgm:cxn modelId="{74EF76F7-53B8-446D-9B4F-A3CE0432EAC9}" type="presOf" srcId="{098903F0-5596-4733-9BED-D37CEEBED33E}" destId="{8D015E2D-DD0A-4E63-BA05-B18569115693}" srcOrd="1" destOrd="0" presId="urn:microsoft.com/office/officeart/2005/8/layout/orgChart1"/>
    <dgm:cxn modelId="{D0CB5ACE-0B37-4BCC-AC28-F1CFD033786F}" type="presOf" srcId="{744E6B45-97A0-477A-B6D5-619D356D2AA2}" destId="{B322B130-E93E-479A-801A-627E3DE00EFE}" srcOrd="0" destOrd="0" presId="urn:microsoft.com/office/officeart/2005/8/layout/orgChart1"/>
    <dgm:cxn modelId="{94D884C1-27B9-486B-8637-07C8F8845D29}" type="presOf" srcId="{24DF8027-592C-406D-B7B5-C0E40E62FCEC}" destId="{15FA899E-8CAB-424A-ADB6-AA361F66B176}" srcOrd="0" destOrd="0" presId="urn:microsoft.com/office/officeart/2005/8/layout/orgChart1"/>
    <dgm:cxn modelId="{0DEF9D81-A0BB-44B2-AB63-7D4BDE5250C3}" type="presOf" srcId="{52F6C03F-FC0F-4873-96D6-BB08ED33CDF5}" destId="{833E1D91-60BF-43BE-B1B9-D809E7DBC041}" srcOrd="0" destOrd="0" presId="urn:microsoft.com/office/officeart/2005/8/layout/orgChart1"/>
    <dgm:cxn modelId="{B960B62C-C862-452D-9433-332B7E406BC0}" type="presOf" srcId="{99CE0F68-730D-491C-B740-D8CED97C710D}" destId="{00CB3DD2-3C45-4B8D-8BD7-6C2C94EE0A72}" srcOrd="0" destOrd="0" presId="urn:microsoft.com/office/officeart/2005/8/layout/orgChart1"/>
    <dgm:cxn modelId="{376CA26A-7CBE-4E5B-B215-ACC2038F2716}" srcId="{098903F0-5596-4733-9BED-D37CEEBED33E}" destId="{404B8278-34D2-41B9-A195-0D3EEC0929A1}" srcOrd="0" destOrd="0" parTransId="{5141FEDD-D1BC-4121-918B-E3AEA8C1BCDC}" sibTransId="{8C5F991F-306A-4956-81FB-7AAA0997C391}"/>
    <dgm:cxn modelId="{B0398162-A1CD-4DBA-B5D8-25D4698DD970}" type="presOf" srcId="{70120859-3583-4551-A06B-D73C493BB957}" destId="{DAC244B5-B047-41A5-968B-799B3B45CDBF}" srcOrd="0" destOrd="0" presId="urn:microsoft.com/office/officeart/2005/8/layout/orgChart1"/>
    <dgm:cxn modelId="{FD01C513-D7D3-4B92-8F5D-CBE6D9C3E44E}" type="presOf" srcId="{1FC5C43C-987C-4C8D-BFE0-AE9192C9AA58}" destId="{2B5FBD28-B65E-469A-98C6-343DFC460439}" srcOrd="1" destOrd="0" presId="urn:microsoft.com/office/officeart/2005/8/layout/orgChart1"/>
    <dgm:cxn modelId="{9E9A1E0E-BCAC-46C7-B9E4-B6E9AEE50C9D}" type="presOf" srcId="{26B027D3-6436-4258-BC69-D2D2DBF1DAE8}" destId="{6A0B1A72-FC8E-48BC-8B9B-E7EA410253BC}" srcOrd="1" destOrd="0" presId="urn:microsoft.com/office/officeart/2005/8/layout/orgChart1"/>
    <dgm:cxn modelId="{935232A8-84C4-4B34-A5A7-21159B397BF0}" type="presOf" srcId="{744E6B45-97A0-477A-B6D5-619D356D2AA2}" destId="{E6A09034-97D8-4939-A1F5-91F656343766}" srcOrd="1" destOrd="0" presId="urn:microsoft.com/office/officeart/2005/8/layout/orgChart1"/>
    <dgm:cxn modelId="{F227E065-A841-49D0-B6BE-901E0A726360}" srcId="{26B027D3-6436-4258-BC69-D2D2DBF1DAE8}" destId="{933B06BB-B424-4DC0-A265-44DC3CB57506}" srcOrd="4" destOrd="0" parTransId="{A6B25C59-BBF1-41E7-8D15-9F1164C2726A}" sibTransId="{1D499613-FEDC-43FC-AC09-F3ED7824F3F2}"/>
    <dgm:cxn modelId="{5D4402D0-7CB8-403D-8B86-6CE960846688}" type="presOf" srcId="{99CE0F68-730D-491C-B740-D8CED97C710D}" destId="{C4413041-6628-4B56-8B6D-E8DFB68A4250}" srcOrd="1" destOrd="0" presId="urn:microsoft.com/office/officeart/2005/8/layout/orgChart1"/>
    <dgm:cxn modelId="{EDA860DB-6751-4AFE-8443-C895868F3F3A}" type="presOf" srcId="{C8650DF5-F17F-4641-9199-6324FE7FECA4}" destId="{08FBD4E6-A9EE-4E03-AFAC-1536CB11ED64}" srcOrd="1" destOrd="0" presId="urn:microsoft.com/office/officeart/2005/8/layout/orgChart1"/>
    <dgm:cxn modelId="{064D79ED-C31A-444A-A490-4BC9BAC0D2C7}" type="presOf" srcId="{D77C2368-2112-4371-910E-A8989B1FF66B}" destId="{44D1ED90-03E8-4BF7-956B-F3630280D534}" srcOrd="0" destOrd="0" presId="urn:microsoft.com/office/officeart/2005/8/layout/orgChart1"/>
    <dgm:cxn modelId="{B132B257-B8AC-4110-875B-3D72A6C96F01}" srcId="{15DCB85F-015E-4BB5-8E94-D845A7A3426C}" destId="{2AA352AE-0082-46BB-98D5-941181587D03}" srcOrd="1" destOrd="0" parTransId="{EFA46721-29A3-4E6F-A094-11C7FF22CE36}" sibTransId="{3140AC4C-AFF5-4DBD-9BCF-2A62AAB3DB85}"/>
    <dgm:cxn modelId="{51E2591A-F2C6-4D32-A75A-2FC2582D0B54}" type="presOf" srcId="{44BA81B2-58F8-400C-BD2D-E1209BFFBF79}" destId="{D298F21A-9B3F-4963-A53F-044EFFA8F317}" srcOrd="0" destOrd="0" presId="urn:microsoft.com/office/officeart/2005/8/layout/orgChart1"/>
    <dgm:cxn modelId="{C652EB4C-E031-43E7-98B1-FFF416075C4C}" srcId="{098903F0-5596-4733-9BED-D37CEEBED33E}" destId="{3783D8DD-7EEC-4FC9-BE6E-B45A14357B38}" srcOrd="3" destOrd="0" parTransId="{DEF783DB-E43D-447C-998A-708348B86E43}" sibTransId="{2558F556-1C3D-49E2-8657-E68BB2EAD834}"/>
    <dgm:cxn modelId="{6BB499D8-95FE-44C8-B407-D6102D6A0EF4}" type="presOf" srcId="{922240F0-0532-48DA-989B-398A9F9903B0}" destId="{EB2BB63F-1941-4761-9D1B-CF81FBCB9DF4}" srcOrd="0" destOrd="0" presId="urn:microsoft.com/office/officeart/2005/8/layout/orgChart1"/>
    <dgm:cxn modelId="{1B5565B2-E3BD-4EAE-A887-95A6EC728B71}" type="presOf" srcId="{5B59757D-FF57-4EC8-9597-B89629C39143}" destId="{56D65899-5E78-4F37-B28C-0A361B27E9AE}" srcOrd="0" destOrd="0" presId="urn:microsoft.com/office/officeart/2005/8/layout/orgChart1"/>
    <dgm:cxn modelId="{69C802E0-75B0-45E7-9411-C9E28ED7033F}" type="presOf" srcId="{404B8278-34D2-41B9-A195-0D3EEC0929A1}" destId="{33F40B61-80A6-4D07-BE79-573069B18E55}" srcOrd="0" destOrd="0" presId="urn:microsoft.com/office/officeart/2005/8/layout/orgChart1"/>
    <dgm:cxn modelId="{D40B7906-269E-4F87-807E-2F9BAE3E3C26}" srcId="{4E856F60-B68D-4050-839B-A7A3FEF5F513}" destId="{2F14E8C1-E7B9-43D2-A6B6-4F7F9F58AA5E}" srcOrd="4" destOrd="0" parTransId="{5AE47BB5-A168-494B-A69D-0A999941F910}" sibTransId="{D3A616C6-9039-4223-9E80-EE7F11FC2C31}"/>
    <dgm:cxn modelId="{99C71C80-83B9-4B8D-9138-03EF6C7536D2}" type="presParOf" srcId="{7E81A4CC-4ADC-40F2-9FA9-9ED0CFDF36A7}" destId="{6A9280A3-6335-4512-A798-41B15442EA54}" srcOrd="0" destOrd="0" presId="urn:microsoft.com/office/officeart/2005/8/layout/orgChart1"/>
    <dgm:cxn modelId="{34CFC1A1-96AD-4F16-A0D8-F8254BEF729C}" type="presParOf" srcId="{6A9280A3-6335-4512-A798-41B15442EA54}" destId="{C5C07149-428B-4FF1-9090-9D7CA95B07E3}" srcOrd="0" destOrd="0" presId="urn:microsoft.com/office/officeart/2005/8/layout/orgChart1"/>
    <dgm:cxn modelId="{97D5A10F-0567-46BA-97A4-F002F90EB318}" type="presParOf" srcId="{C5C07149-428B-4FF1-9090-9D7CA95B07E3}" destId="{1DA5DA0F-22CD-476F-97D4-7D76991239AF}" srcOrd="0" destOrd="0" presId="urn:microsoft.com/office/officeart/2005/8/layout/orgChart1"/>
    <dgm:cxn modelId="{ED765AB4-B265-4282-8AB6-4A149ADF52FD}" type="presParOf" srcId="{C5C07149-428B-4FF1-9090-9D7CA95B07E3}" destId="{6A0B1A72-FC8E-48BC-8B9B-E7EA410253BC}" srcOrd="1" destOrd="0" presId="urn:microsoft.com/office/officeart/2005/8/layout/orgChart1"/>
    <dgm:cxn modelId="{320248A6-D997-4D65-A0F6-8285F7EF1846}" type="presParOf" srcId="{6A9280A3-6335-4512-A798-41B15442EA54}" destId="{AD3218DA-BE8A-415E-8273-0B3A85A642E5}" srcOrd="1" destOrd="0" presId="urn:microsoft.com/office/officeart/2005/8/layout/orgChart1"/>
    <dgm:cxn modelId="{882403A1-5132-40C4-AF9A-DB9A18942C6B}" type="presParOf" srcId="{AD3218DA-BE8A-415E-8273-0B3A85A642E5}" destId="{4AE74C9E-5ED9-4169-B906-138BD500EFCF}" srcOrd="0" destOrd="0" presId="urn:microsoft.com/office/officeart/2005/8/layout/orgChart1"/>
    <dgm:cxn modelId="{78B4913C-0E4E-49BD-BD40-38C7A5FC16F0}" type="presParOf" srcId="{AD3218DA-BE8A-415E-8273-0B3A85A642E5}" destId="{E9C1DCFD-7C98-4D1B-A22B-A09D1883FAEC}" srcOrd="1" destOrd="0" presId="urn:microsoft.com/office/officeart/2005/8/layout/orgChart1"/>
    <dgm:cxn modelId="{65ACF076-0781-4596-8A2E-4B13794832C8}" type="presParOf" srcId="{E9C1DCFD-7C98-4D1B-A22B-A09D1883FAEC}" destId="{103D1D9A-2DAF-44A6-A9B0-7204E9D31B35}" srcOrd="0" destOrd="0" presId="urn:microsoft.com/office/officeart/2005/8/layout/orgChart1"/>
    <dgm:cxn modelId="{1067EFF1-D167-4969-8F5A-41124CFE0C39}" type="presParOf" srcId="{103D1D9A-2DAF-44A6-A9B0-7204E9D31B35}" destId="{56D65899-5E78-4F37-B28C-0A361B27E9AE}" srcOrd="0" destOrd="0" presId="urn:microsoft.com/office/officeart/2005/8/layout/orgChart1"/>
    <dgm:cxn modelId="{17FC79F9-9B5A-4C42-9A49-97B358D61521}" type="presParOf" srcId="{103D1D9A-2DAF-44A6-A9B0-7204E9D31B35}" destId="{235E7627-93D1-4810-8075-7C62B8078ABA}" srcOrd="1" destOrd="0" presId="urn:microsoft.com/office/officeart/2005/8/layout/orgChart1"/>
    <dgm:cxn modelId="{60B432A9-C474-4460-95BA-76A5B624F888}" type="presParOf" srcId="{E9C1DCFD-7C98-4D1B-A22B-A09D1883FAEC}" destId="{C51AA701-2E96-4115-B79A-578ADAE359A7}" srcOrd="1" destOrd="0" presId="urn:microsoft.com/office/officeart/2005/8/layout/orgChart1"/>
    <dgm:cxn modelId="{0624BCA3-4DE1-4195-B1B7-E62DEE075763}" type="presParOf" srcId="{C51AA701-2E96-4115-B79A-578ADAE359A7}" destId="{E3E6BF09-B911-4824-BEA1-0EE45B0921D8}" srcOrd="0" destOrd="0" presId="urn:microsoft.com/office/officeart/2005/8/layout/orgChart1"/>
    <dgm:cxn modelId="{57BD5A2D-B4D4-4CFF-8948-5F7EDD43E485}" type="presParOf" srcId="{C51AA701-2E96-4115-B79A-578ADAE359A7}" destId="{A271572A-A55F-4F7F-9847-3DEC46B8994C}" srcOrd="1" destOrd="0" presId="urn:microsoft.com/office/officeart/2005/8/layout/orgChart1"/>
    <dgm:cxn modelId="{89EDEE0F-E0EC-4A8E-9071-327D6176C395}" type="presParOf" srcId="{A271572A-A55F-4F7F-9847-3DEC46B8994C}" destId="{93AEF9A6-B9AF-46C0-BC29-1119665EEE64}" srcOrd="0" destOrd="0" presId="urn:microsoft.com/office/officeart/2005/8/layout/orgChart1"/>
    <dgm:cxn modelId="{14302367-C3D8-4147-A3E5-01837465F6AA}" type="presParOf" srcId="{93AEF9A6-B9AF-46C0-BC29-1119665EEE64}" destId="{49BE75E9-35B8-4A5E-838E-CF45BA73E1C5}" srcOrd="0" destOrd="0" presId="urn:microsoft.com/office/officeart/2005/8/layout/orgChart1"/>
    <dgm:cxn modelId="{0F42FA71-075C-4DE5-B646-68B77650D083}" type="presParOf" srcId="{93AEF9A6-B9AF-46C0-BC29-1119665EEE64}" destId="{9CABB28C-B417-43E6-97EF-657AAF5D3228}" srcOrd="1" destOrd="0" presId="urn:microsoft.com/office/officeart/2005/8/layout/orgChart1"/>
    <dgm:cxn modelId="{4AAF6843-2459-4B85-8C09-A3FE94440765}" type="presParOf" srcId="{A271572A-A55F-4F7F-9847-3DEC46B8994C}" destId="{7D531D41-412F-4E1B-8CEA-EACDD94028BD}" srcOrd="1" destOrd="0" presId="urn:microsoft.com/office/officeart/2005/8/layout/orgChart1"/>
    <dgm:cxn modelId="{A9C2C571-BA85-4E24-BC73-5411C09768C5}" type="presParOf" srcId="{A271572A-A55F-4F7F-9847-3DEC46B8994C}" destId="{044D4ACD-3576-4721-AF02-76473380400C}" srcOrd="2" destOrd="0" presId="urn:microsoft.com/office/officeart/2005/8/layout/orgChart1"/>
    <dgm:cxn modelId="{F8FC22CF-AF9B-4304-9DFF-F85CA1F4D842}" type="presParOf" srcId="{C51AA701-2E96-4115-B79A-578ADAE359A7}" destId="{B2AA5893-5C6D-41A7-902D-5962D65DD928}" srcOrd="2" destOrd="0" presId="urn:microsoft.com/office/officeart/2005/8/layout/orgChart1"/>
    <dgm:cxn modelId="{00707821-7DC0-4BA7-9BF8-6B99E73C6A26}" type="presParOf" srcId="{C51AA701-2E96-4115-B79A-578ADAE359A7}" destId="{2ED5D466-5C57-4451-9A3D-3DD9B580A207}" srcOrd="3" destOrd="0" presId="urn:microsoft.com/office/officeart/2005/8/layout/orgChart1"/>
    <dgm:cxn modelId="{3B65ED6B-9527-4782-AB08-536E6F6CBF63}" type="presParOf" srcId="{2ED5D466-5C57-4451-9A3D-3DD9B580A207}" destId="{D7BA6B6B-6346-492F-8BE4-13CD88937E7A}" srcOrd="0" destOrd="0" presId="urn:microsoft.com/office/officeart/2005/8/layout/orgChart1"/>
    <dgm:cxn modelId="{77CCC1A4-B655-4A2A-A7CE-2732EF2A851C}" type="presParOf" srcId="{D7BA6B6B-6346-492F-8BE4-13CD88937E7A}" destId="{9F9A45BB-F686-4E1C-8E9D-0065456C625D}" srcOrd="0" destOrd="0" presId="urn:microsoft.com/office/officeart/2005/8/layout/orgChart1"/>
    <dgm:cxn modelId="{A0418B80-031F-46B9-8A4B-6DCD2DC54918}" type="presParOf" srcId="{D7BA6B6B-6346-492F-8BE4-13CD88937E7A}" destId="{72DFECCD-D099-4115-9A00-6BD638DF9F82}" srcOrd="1" destOrd="0" presId="urn:microsoft.com/office/officeart/2005/8/layout/orgChart1"/>
    <dgm:cxn modelId="{F0150EB5-8B91-43EE-9DFA-97AB6AEE0AE7}" type="presParOf" srcId="{2ED5D466-5C57-4451-9A3D-3DD9B580A207}" destId="{157FD31E-EC37-42EF-8015-7DB163527798}" srcOrd="1" destOrd="0" presId="urn:microsoft.com/office/officeart/2005/8/layout/orgChart1"/>
    <dgm:cxn modelId="{1A162636-9F76-4B11-883F-AB82F0F58535}" type="presParOf" srcId="{2ED5D466-5C57-4451-9A3D-3DD9B580A207}" destId="{FB5AF1B1-8ECE-405F-BCF4-B3FD99176CEA}" srcOrd="2" destOrd="0" presId="urn:microsoft.com/office/officeart/2005/8/layout/orgChart1"/>
    <dgm:cxn modelId="{88B3C658-0C6A-4C51-805C-B9C4E4578577}" type="presParOf" srcId="{C51AA701-2E96-4115-B79A-578ADAE359A7}" destId="{721FF998-74A9-4393-BB0C-8B04FF6E0A0D}" srcOrd="4" destOrd="0" presId="urn:microsoft.com/office/officeart/2005/8/layout/orgChart1"/>
    <dgm:cxn modelId="{0C607492-26CE-4E44-B1EB-B2AD80864108}" type="presParOf" srcId="{C51AA701-2E96-4115-B79A-578ADAE359A7}" destId="{4FA8B26B-9C62-4C83-95B7-3E699BF6EAE2}" srcOrd="5" destOrd="0" presId="urn:microsoft.com/office/officeart/2005/8/layout/orgChart1"/>
    <dgm:cxn modelId="{3C3BC69C-9B2A-452A-92BF-0F3B071416A7}" type="presParOf" srcId="{4FA8B26B-9C62-4C83-95B7-3E699BF6EAE2}" destId="{F8F16674-E0D3-448D-B7AF-0D8679679A41}" srcOrd="0" destOrd="0" presId="urn:microsoft.com/office/officeart/2005/8/layout/orgChart1"/>
    <dgm:cxn modelId="{0743B765-BB1A-4D8F-B163-B310AC77EB58}" type="presParOf" srcId="{F8F16674-E0D3-448D-B7AF-0D8679679A41}" destId="{B322B130-E93E-479A-801A-627E3DE00EFE}" srcOrd="0" destOrd="0" presId="urn:microsoft.com/office/officeart/2005/8/layout/orgChart1"/>
    <dgm:cxn modelId="{AF7C4B96-9441-4547-A937-3EC44F364BB0}" type="presParOf" srcId="{F8F16674-E0D3-448D-B7AF-0D8679679A41}" destId="{E6A09034-97D8-4939-A1F5-91F656343766}" srcOrd="1" destOrd="0" presId="urn:microsoft.com/office/officeart/2005/8/layout/orgChart1"/>
    <dgm:cxn modelId="{DF3BED7E-75ED-4489-99E7-E403B262DA2A}" type="presParOf" srcId="{4FA8B26B-9C62-4C83-95B7-3E699BF6EAE2}" destId="{D88D22A7-ED24-4D12-87B6-B66A971E6302}" srcOrd="1" destOrd="0" presId="urn:microsoft.com/office/officeart/2005/8/layout/orgChart1"/>
    <dgm:cxn modelId="{CF9CB406-6650-4B5A-A604-61CD57188034}" type="presParOf" srcId="{4FA8B26B-9C62-4C83-95B7-3E699BF6EAE2}" destId="{551EA29B-CDB5-4705-AD77-6A84AA04BA30}" srcOrd="2" destOrd="0" presId="urn:microsoft.com/office/officeart/2005/8/layout/orgChart1"/>
    <dgm:cxn modelId="{86168734-F1F7-4758-AC0A-5C465550E239}" type="presParOf" srcId="{E9C1DCFD-7C98-4D1B-A22B-A09D1883FAEC}" destId="{AEAF7B4C-FCE8-4E84-98A9-E7F068EAA180}" srcOrd="2" destOrd="0" presId="urn:microsoft.com/office/officeart/2005/8/layout/orgChart1"/>
    <dgm:cxn modelId="{7DC50545-3F78-4D38-9290-0E9F74417B22}" type="presParOf" srcId="{AD3218DA-BE8A-415E-8273-0B3A85A642E5}" destId="{9A0D960F-654B-4D22-9A06-0FABBFD56CE6}" srcOrd="2" destOrd="0" presId="urn:microsoft.com/office/officeart/2005/8/layout/orgChart1"/>
    <dgm:cxn modelId="{E1B8C9FA-74FB-481B-A6CD-5DC7B62B21A8}" type="presParOf" srcId="{AD3218DA-BE8A-415E-8273-0B3A85A642E5}" destId="{65ED0777-4E14-4E28-9ED2-EC741004DCAC}" srcOrd="3" destOrd="0" presId="urn:microsoft.com/office/officeart/2005/8/layout/orgChart1"/>
    <dgm:cxn modelId="{237ADB7C-716D-472A-87B2-448DFE241D52}" type="presParOf" srcId="{65ED0777-4E14-4E28-9ED2-EC741004DCAC}" destId="{02047BCC-F5BC-40B1-AF53-27CE6FF20564}" srcOrd="0" destOrd="0" presId="urn:microsoft.com/office/officeart/2005/8/layout/orgChart1"/>
    <dgm:cxn modelId="{FD8D15BC-8CB2-4A22-977C-C2AA774E6E5F}" type="presParOf" srcId="{02047BCC-F5BC-40B1-AF53-27CE6FF20564}" destId="{613295AB-A1BE-4AA8-ADAC-3A835EAEE457}" srcOrd="0" destOrd="0" presId="urn:microsoft.com/office/officeart/2005/8/layout/orgChart1"/>
    <dgm:cxn modelId="{7DBC3BDB-598C-421E-8262-25CE5AE3BD29}" type="presParOf" srcId="{02047BCC-F5BC-40B1-AF53-27CE6FF20564}" destId="{6B65D316-7528-4C5C-83BC-23883F1F72C1}" srcOrd="1" destOrd="0" presId="urn:microsoft.com/office/officeart/2005/8/layout/orgChart1"/>
    <dgm:cxn modelId="{E5444552-7322-441D-9C8A-76BC4AD62577}" type="presParOf" srcId="{65ED0777-4E14-4E28-9ED2-EC741004DCAC}" destId="{24C0B000-AF12-4BF7-918C-421CBC8B9BDD}" srcOrd="1" destOrd="0" presId="urn:microsoft.com/office/officeart/2005/8/layout/orgChart1"/>
    <dgm:cxn modelId="{B8A3DF79-7FAE-4412-9721-B1220E1EC351}" type="presParOf" srcId="{24C0B000-AF12-4BF7-918C-421CBC8B9BDD}" destId="{E8B2F8D9-6341-495E-B0CB-C63A5B09A760}" srcOrd="0" destOrd="0" presId="urn:microsoft.com/office/officeart/2005/8/layout/orgChart1"/>
    <dgm:cxn modelId="{89A91AB0-75A0-4A52-853E-2609E08957BC}" type="presParOf" srcId="{24C0B000-AF12-4BF7-918C-421CBC8B9BDD}" destId="{BBAF066A-A8C6-409A-A877-2D2368197D54}" srcOrd="1" destOrd="0" presId="urn:microsoft.com/office/officeart/2005/8/layout/orgChart1"/>
    <dgm:cxn modelId="{514EF593-BCD5-4765-B0D0-03A98053192D}" type="presParOf" srcId="{BBAF066A-A8C6-409A-A877-2D2368197D54}" destId="{DA985BFB-206C-4A62-BBDA-C942A846D497}" srcOrd="0" destOrd="0" presId="urn:microsoft.com/office/officeart/2005/8/layout/orgChart1"/>
    <dgm:cxn modelId="{5DA4DF54-27C2-429E-B2F6-C54E6C4E0132}" type="presParOf" srcId="{DA985BFB-206C-4A62-BBDA-C942A846D497}" destId="{9EFBF333-5FDD-47F9-BE08-0A4B2AB07950}" srcOrd="0" destOrd="0" presId="urn:microsoft.com/office/officeart/2005/8/layout/orgChart1"/>
    <dgm:cxn modelId="{2316F0FA-91BB-479D-97AE-6499AE804D18}" type="presParOf" srcId="{DA985BFB-206C-4A62-BBDA-C942A846D497}" destId="{8770FFC8-2D83-4EDB-86DB-A18271FA70FF}" srcOrd="1" destOrd="0" presId="urn:microsoft.com/office/officeart/2005/8/layout/orgChart1"/>
    <dgm:cxn modelId="{A992EA45-AA7C-41E0-954E-72C43DC0CEED}" type="presParOf" srcId="{BBAF066A-A8C6-409A-A877-2D2368197D54}" destId="{CFD96CCA-D785-4F89-BE35-2EC1BD4DD8BE}" srcOrd="1" destOrd="0" presId="urn:microsoft.com/office/officeart/2005/8/layout/orgChart1"/>
    <dgm:cxn modelId="{60232700-7C98-4382-8AC2-1B4D78E26BE3}" type="presParOf" srcId="{BBAF066A-A8C6-409A-A877-2D2368197D54}" destId="{A8F3D559-6099-4967-B784-30A8CEBC31AD}" srcOrd="2" destOrd="0" presId="urn:microsoft.com/office/officeart/2005/8/layout/orgChart1"/>
    <dgm:cxn modelId="{0DEB42A4-6ADA-482C-A796-DEB414D1D80B}" type="presParOf" srcId="{24C0B000-AF12-4BF7-918C-421CBC8B9BDD}" destId="{B3C7ABAF-D9F2-475D-937B-9FA7180C1B5F}" srcOrd="2" destOrd="0" presId="urn:microsoft.com/office/officeart/2005/8/layout/orgChart1"/>
    <dgm:cxn modelId="{5963966C-A417-4C52-B8C5-F43291C57EE3}" type="presParOf" srcId="{24C0B000-AF12-4BF7-918C-421CBC8B9BDD}" destId="{42AE8BCA-F558-4805-BC43-2C000C96E99A}" srcOrd="3" destOrd="0" presId="urn:microsoft.com/office/officeart/2005/8/layout/orgChart1"/>
    <dgm:cxn modelId="{64B94084-38F0-47BE-81E0-B79F70EAFF32}" type="presParOf" srcId="{42AE8BCA-F558-4805-BC43-2C000C96E99A}" destId="{90DD3484-47F1-4AFC-AB8C-EBF07DB711BC}" srcOrd="0" destOrd="0" presId="urn:microsoft.com/office/officeart/2005/8/layout/orgChart1"/>
    <dgm:cxn modelId="{4984C121-6B20-456D-A5AE-1A3256052D29}" type="presParOf" srcId="{90DD3484-47F1-4AFC-AB8C-EBF07DB711BC}" destId="{A242B871-164B-4A11-9506-E7F9574034AF}" srcOrd="0" destOrd="0" presId="urn:microsoft.com/office/officeart/2005/8/layout/orgChart1"/>
    <dgm:cxn modelId="{793A4CB4-937A-42D8-933E-7391C1EC52E2}" type="presParOf" srcId="{90DD3484-47F1-4AFC-AB8C-EBF07DB711BC}" destId="{2B5FBD28-B65E-469A-98C6-343DFC460439}" srcOrd="1" destOrd="0" presId="urn:microsoft.com/office/officeart/2005/8/layout/orgChart1"/>
    <dgm:cxn modelId="{39DD94B2-5F44-4353-98B8-8E591C2E7173}" type="presParOf" srcId="{42AE8BCA-F558-4805-BC43-2C000C96E99A}" destId="{AF2655CC-1063-4DEA-935C-B37F811316BB}" srcOrd="1" destOrd="0" presId="urn:microsoft.com/office/officeart/2005/8/layout/orgChart1"/>
    <dgm:cxn modelId="{5C22CEA4-DD4D-451D-9A9F-F5C5A06D0DE2}" type="presParOf" srcId="{42AE8BCA-F558-4805-BC43-2C000C96E99A}" destId="{2052DF67-DBFE-4F8A-B4AA-E05FABEEDB23}" srcOrd="2" destOrd="0" presId="urn:microsoft.com/office/officeart/2005/8/layout/orgChart1"/>
    <dgm:cxn modelId="{B482D0AE-5374-4262-A144-0D44239A0606}" type="presParOf" srcId="{24C0B000-AF12-4BF7-918C-421CBC8B9BDD}" destId="{44D1ED90-03E8-4BF7-956B-F3630280D534}" srcOrd="4" destOrd="0" presId="urn:microsoft.com/office/officeart/2005/8/layout/orgChart1"/>
    <dgm:cxn modelId="{D61833F6-D60B-4730-AF4A-BDADA5328900}" type="presParOf" srcId="{24C0B000-AF12-4BF7-918C-421CBC8B9BDD}" destId="{1E81F99C-7E50-47FC-8118-9B4399EC63AD}" srcOrd="5" destOrd="0" presId="urn:microsoft.com/office/officeart/2005/8/layout/orgChart1"/>
    <dgm:cxn modelId="{721D3489-3BF6-4503-AB8A-3D3EA7D20C3C}" type="presParOf" srcId="{1E81F99C-7E50-47FC-8118-9B4399EC63AD}" destId="{B6B85E97-7DBE-40CE-B048-7FCF72415CA5}" srcOrd="0" destOrd="0" presId="urn:microsoft.com/office/officeart/2005/8/layout/orgChart1"/>
    <dgm:cxn modelId="{35DC7B8E-4224-4C2F-B2C5-8C77641FFC0F}" type="presParOf" srcId="{B6B85E97-7DBE-40CE-B048-7FCF72415CA5}" destId="{15FA899E-8CAB-424A-ADB6-AA361F66B176}" srcOrd="0" destOrd="0" presId="urn:microsoft.com/office/officeart/2005/8/layout/orgChart1"/>
    <dgm:cxn modelId="{A3F220D5-EF5A-4BA9-9277-A86C1409DB9B}" type="presParOf" srcId="{B6B85E97-7DBE-40CE-B048-7FCF72415CA5}" destId="{A648FCE4-0486-4823-9053-63FA56513371}" srcOrd="1" destOrd="0" presId="urn:microsoft.com/office/officeart/2005/8/layout/orgChart1"/>
    <dgm:cxn modelId="{2170A1D5-EA4B-4D4B-91AA-AEA13B60D0B8}" type="presParOf" srcId="{1E81F99C-7E50-47FC-8118-9B4399EC63AD}" destId="{C4171FE3-1DCC-41E0-BC10-680C348E026D}" srcOrd="1" destOrd="0" presId="urn:microsoft.com/office/officeart/2005/8/layout/orgChart1"/>
    <dgm:cxn modelId="{E719B25A-3249-4D7E-9BDC-8970B48B71B9}" type="presParOf" srcId="{1E81F99C-7E50-47FC-8118-9B4399EC63AD}" destId="{699DE476-7898-41BD-9542-550186262F35}" srcOrd="2" destOrd="0" presId="urn:microsoft.com/office/officeart/2005/8/layout/orgChart1"/>
    <dgm:cxn modelId="{67256BAE-831E-468C-A94B-7EFFD1D7C428}" type="presParOf" srcId="{24C0B000-AF12-4BF7-918C-421CBC8B9BDD}" destId="{BFD22267-A877-49AD-89E9-22AE53BD063B}" srcOrd="6" destOrd="0" presId="urn:microsoft.com/office/officeart/2005/8/layout/orgChart1"/>
    <dgm:cxn modelId="{BA9936A0-9D68-425D-B78E-B3DAA3A1BA0E}" type="presParOf" srcId="{24C0B000-AF12-4BF7-918C-421CBC8B9BDD}" destId="{9A80670E-FBAD-4F24-AFA4-7E8B23F61CE4}" srcOrd="7" destOrd="0" presId="urn:microsoft.com/office/officeart/2005/8/layout/orgChart1"/>
    <dgm:cxn modelId="{9D3612CC-EC38-4DED-A304-74CA1541C356}" type="presParOf" srcId="{9A80670E-FBAD-4F24-AFA4-7E8B23F61CE4}" destId="{6CBBDD73-023D-4FAF-8B81-1D9719E2F5CA}" srcOrd="0" destOrd="0" presId="urn:microsoft.com/office/officeart/2005/8/layout/orgChart1"/>
    <dgm:cxn modelId="{CFDBA350-582A-4423-886E-3F079ACAACA1}" type="presParOf" srcId="{6CBBDD73-023D-4FAF-8B81-1D9719E2F5CA}" destId="{A60D3E0C-B61F-4F0B-BFF8-304D293BA06D}" srcOrd="0" destOrd="0" presId="urn:microsoft.com/office/officeart/2005/8/layout/orgChart1"/>
    <dgm:cxn modelId="{AF5700CA-2597-4F5E-BD8E-1E1FDD7A65B6}" type="presParOf" srcId="{6CBBDD73-023D-4FAF-8B81-1D9719E2F5CA}" destId="{08FBD4E6-A9EE-4E03-AFAC-1536CB11ED64}" srcOrd="1" destOrd="0" presId="urn:microsoft.com/office/officeart/2005/8/layout/orgChart1"/>
    <dgm:cxn modelId="{7BB13197-763D-4842-BA87-DA876AAD6BBB}" type="presParOf" srcId="{9A80670E-FBAD-4F24-AFA4-7E8B23F61CE4}" destId="{04C36AB7-702B-4916-8909-83FD21E9F90A}" srcOrd="1" destOrd="0" presId="urn:microsoft.com/office/officeart/2005/8/layout/orgChart1"/>
    <dgm:cxn modelId="{14ECB436-DF27-43D2-A0F7-B835BA426F29}" type="presParOf" srcId="{9A80670E-FBAD-4F24-AFA4-7E8B23F61CE4}" destId="{ED9B0AEE-3A4F-4239-9273-36416A33D1AC}" srcOrd="2" destOrd="0" presId="urn:microsoft.com/office/officeart/2005/8/layout/orgChart1"/>
    <dgm:cxn modelId="{F07041EE-7245-4B11-BC06-1392D7524383}" type="presParOf" srcId="{24C0B000-AF12-4BF7-918C-421CBC8B9BDD}" destId="{7E42BA07-A7A3-4DA3-8F6E-DB18C6EAD14A}" srcOrd="8" destOrd="0" presId="urn:microsoft.com/office/officeart/2005/8/layout/orgChart1"/>
    <dgm:cxn modelId="{61455AF6-C823-4858-A386-51763F17760C}" type="presParOf" srcId="{24C0B000-AF12-4BF7-918C-421CBC8B9BDD}" destId="{48DACCAD-605D-4C52-942B-FFC28498ED9D}" srcOrd="9" destOrd="0" presId="urn:microsoft.com/office/officeart/2005/8/layout/orgChart1"/>
    <dgm:cxn modelId="{5BE6F400-D8BC-4B20-8DB3-22D4BC9D0B78}" type="presParOf" srcId="{48DACCAD-605D-4C52-942B-FFC28498ED9D}" destId="{532BBF66-6716-412F-8023-1679B1FD69E9}" srcOrd="0" destOrd="0" presId="urn:microsoft.com/office/officeart/2005/8/layout/orgChart1"/>
    <dgm:cxn modelId="{0AEC0601-9756-4E55-9C32-6BE93DFC25D5}" type="presParOf" srcId="{532BBF66-6716-412F-8023-1679B1FD69E9}" destId="{5BBD3A8A-8FB3-4CAD-B40C-F835176C8D8F}" srcOrd="0" destOrd="0" presId="urn:microsoft.com/office/officeart/2005/8/layout/orgChart1"/>
    <dgm:cxn modelId="{0ACE631B-27B3-4203-BCDE-3EE1DFB5AABF}" type="presParOf" srcId="{532BBF66-6716-412F-8023-1679B1FD69E9}" destId="{FCAEE751-4240-4334-A2E8-748EC38462D2}" srcOrd="1" destOrd="0" presId="urn:microsoft.com/office/officeart/2005/8/layout/orgChart1"/>
    <dgm:cxn modelId="{2BBECD37-F4B9-481F-BE65-53B2CAB6B7F8}" type="presParOf" srcId="{48DACCAD-605D-4C52-942B-FFC28498ED9D}" destId="{6CB9986E-F289-4958-B6D5-724BE9232DFE}" srcOrd="1" destOrd="0" presId="urn:microsoft.com/office/officeart/2005/8/layout/orgChart1"/>
    <dgm:cxn modelId="{C0B4109E-2F85-479F-BB58-2306063573C2}" type="presParOf" srcId="{48DACCAD-605D-4C52-942B-FFC28498ED9D}" destId="{0580FDFD-A2F9-4431-BAA5-59DCD1DCC80C}" srcOrd="2" destOrd="0" presId="urn:microsoft.com/office/officeart/2005/8/layout/orgChart1"/>
    <dgm:cxn modelId="{2BBFBF7D-8D33-416A-B87D-E40BE09C0AE0}" type="presParOf" srcId="{65ED0777-4E14-4E28-9ED2-EC741004DCAC}" destId="{85C5C1E5-DD64-4BB2-8A30-0D9E23557676}" srcOrd="2" destOrd="0" presId="urn:microsoft.com/office/officeart/2005/8/layout/orgChart1"/>
    <dgm:cxn modelId="{ECA0E37E-DCEE-4FF9-98B3-ED8AA8D7C55C}" type="presParOf" srcId="{AD3218DA-BE8A-415E-8273-0B3A85A642E5}" destId="{EA74E974-0213-4A13-91C6-C01197900AAD}" srcOrd="4" destOrd="0" presId="urn:microsoft.com/office/officeart/2005/8/layout/orgChart1"/>
    <dgm:cxn modelId="{42B45600-FA8A-4502-9EBA-6704A3D22529}" type="presParOf" srcId="{AD3218DA-BE8A-415E-8273-0B3A85A642E5}" destId="{244544C3-F474-46EA-ACFC-3F5D7CB0D12C}" srcOrd="5" destOrd="0" presId="urn:microsoft.com/office/officeart/2005/8/layout/orgChart1"/>
    <dgm:cxn modelId="{FB5380FE-6B0C-43A9-BDC0-B1674C21AEDE}" type="presParOf" srcId="{244544C3-F474-46EA-ACFC-3F5D7CB0D12C}" destId="{DE8EA1CE-F05D-4688-A03E-A6717CE09431}" srcOrd="0" destOrd="0" presId="urn:microsoft.com/office/officeart/2005/8/layout/orgChart1"/>
    <dgm:cxn modelId="{F86B1D1D-0E98-4B8A-A6DD-4AF74392821D}" type="presParOf" srcId="{DE8EA1CE-F05D-4688-A03E-A6717CE09431}" destId="{ACA573BB-761B-4E36-A686-E7BC1A27D0C3}" srcOrd="0" destOrd="0" presId="urn:microsoft.com/office/officeart/2005/8/layout/orgChart1"/>
    <dgm:cxn modelId="{E0D6D222-9848-48FE-AA6A-C53A6D945F38}" type="presParOf" srcId="{DE8EA1CE-F05D-4688-A03E-A6717CE09431}" destId="{8D015E2D-DD0A-4E63-BA05-B18569115693}" srcOrd="1" destOrd="0" presId="urn:microsoft.com/office/officeart/2005/8/layout/orgChart1"/>
    <dgm:cxn modelId="{EB151563-FBFD-4986-AF65-15D79B2AA998}" type="presParOf" srcId="{244544C3-F474-46EA-ACFC-3F5D7CB0D12C}" destId="{39701B66-B99C-4E48-A122-5D51FA445A9A}" srcOrd="1" destOrd="0" presId="urn:microsoft.com/office/officeart/2005/8/layout/orgChart1"/>
    <dgm:cxn modelId="{2170D339-7AF3-4116-AC14-00AFA54F376C}" type="presParOf" srcId="{39701B66-B99C-4E48-A122-5D51FA445A9A}" destId="{B75F4778-78F1-484E-9211-1F451AB31D5D}" srcOrd="0" destOrd="0" presId="urn:microsoft.com/office/officeart/2005/8/layout/orgChart1"/>
    <dgm:cxn modelId="{21DCADEB-5887-43F6-9CA1-CB803BC0C13C}" type="presParOf" srcId="{39701B66-B99C-4E48-A122-5D51FA445A9A}" destId="{6432C658-AABD-4A83-998A-129FB5909B07}" srcOrd="1" destOrd="0" presId="urn:microsoft.com/office/officeart/2005/8/layout/orgChart1"/>
    <dgm:cxn modelId="{63263D59-946E-4FDF-B6B9-CA0856281130}" type="presParOf" srcId="{6432C658-AABD-4A83-998A-129FB5909B07}" destId="{C18B4D15-9F49-4E4A-80F9-33EF4D68E0BD}" srcOrd="0" destOrd="0" presId="urn:microsoft.com/office/officeart/2005/8/layout/orgChart1"/>
    <dgm:cxn modelId="{4D3A330F-AC42-49C2-9AEA-FB75FF5BE6FB}" type="presParOf" srcId="{C18B4D15-9F49-4E4A-80F9-33EF4D68E0BD}" destId="{33F40B61-80A6-4D07-BE79-573069B18E55}" srcOrd="0" destOrd="0" presId="urn:microsoft.com/office/officeart/2005/8/layout/orgChart1"/>
    <dgm:cxn modelId="{DB3D263D-F436-47B3-9825-0F37B5FFBF91}" type="presParOf" srcId="{C18B4D15-9F49-4E4A-80F9-33EF4D68E0BD}" destId="{431B1068-45FE-4C0C-B939-30BD6A53EC97}" srcOrd="1" destOrd="0" presId="urn:microsoft.com/office/officeart/2005/8/layout/orgChart1"/>
    <dgm:cxn modelId="{DC306485-5AC2-432A-AD00-9164BF4B2324}" type="presParOf" srcId="{6432C658-AABD-4A83-998A-129FB5909B07}" destId="{6176471F-7076-449D-A516-57522320A9E3}" srcOrd="1" destOrd="0" presId="urn:microsoft.com/office/officeart/2005/8/layout/orgChart1"/>
    <dgm:cxn modelId="{37549197-A35E-4C31-8E20-B828E6BF9E91}" type="presParOf" srcId="{6432C658-AABD-4A83-998A-129FB5909B07}" destId="{3A999D20-A343-481C-85A4-81391D301790}" srcOrd="2" destOrd="0" presId="urn:microsoft.com/office/officeart/2005/8/layout/orgChart1"/>
    <dgm:cxn modelId="{B780AFEE-E782-4FAF-BDD4-0B348295F547}" type="presParOf" srcId="{39701B66-B99C-4E48-A122-5D51FA445A9A}" destId="{B859321F-D468-40B5-834D-37808A3E8D58}" srcOrd="2" destOrd="0" presId="urn:microsoft.com/office/officeart/2005/8/layout/orgChart1"/>
    <dgm:cxn modelId="{307BE142-8C4A-4123-8B31-F911C02621BB}" type="presParOf" srcId="{39701B66-B99C-4E48-A122-5D51FA445A9A}" destId="{02152F50-DAEB-4955-8B87-89069DFECFD3}" srcOrd="3" destOrd="0" presId="urn:microsoft.com/office/officeart/2005/8/layout/orgChart1"/>
    <dgm:cxn modelId="{91DEDBFD-6BDE-4633-AFC2-681A03A83F97}" type="presParOf" srcId="{02152F50-DAEB-4955-8B87-89069DFECFD3}" destId="{C2005CDF-4F6B-44DF-9638-B7F6463F6625}" srcOrd="0" destOrd="0" presId="urn:microsoft.com/office/officeart/2005/8/layout/orgChart1"/>
    <dgm:cxn modelId="{714BF247-A492-4755-89F9-762743A01156}" type="presParOf" srcId="{C2005CDF-4F6B-44DF-9638-B7F6463F6625}" destId="{825E9605-D656-4D89-993E-548BB7251176}" srcOrd="0" destOrd="0" presId="urn:microsoft.com/office/officeart/2005/8/layout/orgChart1"/>
    <dgm:cxn modelId="{4194A001-FDAA-474B-8F67-C634E8ADB083}" type="presParOf" srcId="{C2005CDF-4F6B-44DF-9638-B7F6463F6625}" destId="{BCB14D14-261B-4553-BB1B-37BFC7B1CA31}" srcOrd="1" destOrd="0" presId="urn:microsoft.com/office/officeart/2005/8/layout/orgChart1"/>
    <dgm:cxn modelId="{46687785-3213-4151-AABC-11DF692DC9B8}" type="presParOf" srcId="{02152F50-DAEB-4955-8B87-89069DFECFD3}" destId="{948159DE-F996-42EE-A812-E81544DFC2E6}" srcOrd="1" destOrd="0" presId="urn:microsoft.com/office/officeart/2005/8/layout/orgChart1"/>
    <dgm:cxn modelId="{01E91AF1-4F9E-4E1E-8BCD-09A0481A8B07}" type="presParOf" srcId="{02152F50-DAEB-4955-8B87-89069DFECFD3}" destId="{F27DC8BB-E519-4F5E-9BD1-4BD89E5D4012}" srcOrd="2" destOrd="0" presId="urn:microsoft.com/office/officeart/2005/8/layout/orgChart1"/>
    <dgm:cxn modelId="{5DBDEFB3-1099-4669-9B8F-3059FF924777}" type="presParOf" srcId="{39701B66-B99C-4E48-A122-5D51FA445A9A}" destId="{17A4A031-1356-4357-AC73-F3E0CC159A1C}" srcOrd="4" destOrd="0" presId="urn:microsoft.com/office/officeart/2005/8/layout/orgChart1"/>
    <dgm:cxn modelId="{7871541B-1CE8-4BBD-878B-FCB805B78181}" type="presParOf" srcId="{39701B66-B99C-4E48-A122-5D51FA445A9A}" destId="{40389E28-4080-4FFB-9917-1EFD5A3FF44A}" srcOrd="5" destOrd="0" presId="urn:microsoft.com/office/officeart/2005/8/layout/orgChart1"/>
    <dgm:cxn modelId="{F5FCEEC1-E6CA-475C-81CA-682CB019E946}" type="presParOf" srcId="{40389E28-4080-4FFB-9917-1EFD5A3FF44A}" destId="{E48BF99A-0CF0-46E5-B02E-B4C6165FC010}" srcOrd="0" destOrd="0" presId="urn:microsoft.com/office/officeart/2005/8/layout/orgChart1"/>
    <dgm:cxn modelId="{46AF4AEA-3A4E-419D-A5A5-0061430B93A4}" type="presParOf" srcId="{E48BF99A-0CF0-46E5-B02E-B4C6165FC010}" destId="{414C6810-C6A9-499F-9064-AA70CC08031F}" srcOrd="0" destOrd="0" presId="urn:microsoft.com/office/officeart/2005/8/layout/orgChart1"/>
    <dgm:cxn modelId="{401537D4-F29F-43F6-8140-AD44AA64BC80}" type="presParOf" srcId="{E48BF99A-0CF0-46E5-B02E-B4C6165FC010}" destId="{7F0BDD0D-C48F-4590-9512-741AC7D57E2A}" srcOrd="1" destOrd="0" presId="urn:microsoft.com/office/officeart/2005/8/layout/orgChart1"/>
    <dgm:cxn modelId="{B38864A7-1CA3-4376-ABFF-9793E7112B45}" type="presParOf" srcId="{40389E28-4080-4FFB-9917-1EFD5A3FF44A}" destId="{349D6206-7330-4F3D-9C1F-29F344466490}" srcOrd="1" destOrd="0" presId="urn:microsoft.com/office/officeart/2005/8/layout/orgChart1"/>
    <dgm:cxn modelId="{3DD60CE1-EF31-441B-8850-C5CB0B828EA8}" type="presParOf" srcId="{40389E28-4080-4FFB-9917-1EFD5A3FF44A}" destId="{CD14B45D-39D2-437D-A335-D361DC48B106}" srcOrd="2" destOrd="0" presId="urn:microsoft.com/office/officeart/2005/8/layout/orgChart1"/>
    <dgm:cxn modelId="{43757B56-A14F-49C9-8793-4B70956C410F}" type="presParOf" srcId="{39701B66-B99C-4E48-A122-5D51FA445A9A}" destId="{B5C1D38D-8903-42F4-B7D2-6A3E7FA2A9B5}" srcOrd="6" destOrd="0" presId="urn:microsoft.com/office/officeart/2005/8/layout/orgChart1"/>
    <dgm:cxn modelId="{C62CCF48-9A1A-4C0A-932E-61854A95C0E0}" type="presParOf" srcId="{39701B66-B99C-4E48-A122-5D51FA445A9A}" destId="{5172E69A-6121-4799-9F3B-38B1480EEC52}" srcOrd="7" destOrd="0" presId="urn:microsoft.com/office/officeart/2005/8/layout/orgChart1"/>
    <dgm:cxn modelId="{08876870-5F00-4D95-AA60-3FE5F595159B}" type="presParOf" srcId="{5172E69A-6121-4799-9F3B-38B1480EEC52}" destId="{9026C169-ADD8-4FFE-991E-95066CDE2644}" srcOrd="0" destOrd="0" presId="urn:microsoft.com/office/officeart/2005/8/layout/orgChart1"/>
    <dgm:cxn modelId="{F2F53B27-C622-40B0-815C-34277CE0BBE6}" type="presParOf" srcId="{9026C169-ADD8-4FFE-991E-95066CDE2644}" destId="{43103E12-7EBF-452C-ABFD-F25446A870CF}" srcOrd="0" destOrd="0" presId="urn:microsoft.com/office/officeart/2005/8/layout/orgChart1"/>
    <dgm:cxn modelId="{3D57C966-3162-40E5-A47C-3DB6653A8F66}" type="presParOf" srcId="{9026C169-ADD8-4FFE-991E-95066CDE2644}" destId="{B66F5754-5E65-484D-A30F-EBAC8BB2CBAA}" srcOrd="1" destOrd="0" presId="urn:microsoft.com/office/officeart/2005/8/layout/orgChart1"/>
    <dgm:cxn modelId="{6BFBD6AC-99E1-42AB-AC57-F230CDCE8EC0}" type="presParOf" srcId="{5172E69A-6121-4799-9F3B-38B1480EEC52}" destId="{A28351C9-CF8F-4443-ADE0-3881DD98477E}" srcOrd="1" destOrd="0" presId="urn:microsoft.com/office/officeart/2005/8/layout/orgChart1"/>
    <dgm:cxn modelId="{DC15056C-CDA6-4871-BB16-A775B1E186C5}" type="presParOf" srcId="{5172E69A-6121-4799-9F3B-38B1480EEC52}" destId="{0AD1FE23-D0D1-48F3-BB06-E8FDB249A50C}" srcOrd="2" destOrd="0" presId="urn:microsoft.com/office/officeart/2005/8/layout/orgChart1"/>
    <dgm:cxn modelId="{DB96CC51-6DA3-41AD-91C1-C246E9C49EB3}" type="presParOf" srcId="{39701B66-B99C-4E48-A122-5D51FA445A9A}" destId="{2AC72BBB-5273-4CAB-B768-B744B8B3BA29}" srcOrd="8" destOrd="0" presId="urn:microsoft.com/office/officeart/2005/8/layout/orgChart1"/>
    <dgm:cxn modelId="{EC8C81AC-0F9B-45EB-A9D0-C141EDDEB06E}" type="presParOf" srcId="{39701B66-B99C-4E48-A122-5D51FA445A9A}" destId="{E56F1E14-C135-49CC-8BFE-98E544CE8981}" srcOrd="9" destOrd="0" presId="urn:microsoft.com/office/officeart/2005/8/layout/orgChart1"/>
    <dgm:cxn modelId="{8C7BBC57-5717-4A72-88F3-BF6AFA0A695D}" type="presParOf" srcId="{E56F1E14-C135-49CC-8BFE-98E544CE8981}" destId="{3C046269-9185-44FC-A0C7-F69AB96FDC49}" srcOrd="0" destOrd="0" presId="urn:microsoft.com/office/officeart/2005/8/layout/orgChart1"/>
    <dgm:cxn modelId="{BCBEE40B-DF17-4DAD-8A99-3C867A25EF86}" type="presParOf" srcId="{3C046269-9185-44FC-A0C7-F69AB96FDC49}" destId="{DAC244B5-B047-41A5-968B-799B3B45CDBF}" srcOrd="0" destOrd="0" presId="urn:microsoft.com/office/officeart/2005/8/layout/orgChart1"/>
    <dgm:cxn modelId="{5C225F33-B9B0-4B37-82C1-890BCAAF5083}" type="presParOf" srcId="{3C046269-9185-44FC-A0C7-F69AB96FDC49}" destId="{E2088FA9-1719-434F-99A9-BA504AEE58C0}" srcOrd="1" destOrd="0" presId="urn:microsoft.com/office/officeart/2005/8/layout/orgChart1"/>
    <dgm:cxn modelId="{7F3E6F0F-84EA-44C5-A493-385FE8049825}" type="presParOf" srcId="{E56F1E14-C135-49CC-8BFE-98E544CE8981}" destId="{BCC5E00A-2F02-4A86-87D8-8F44620FC6B9}" srcOrd="1" destOrd="0" presId="urn:microsoft.com/office/officeart/2005/8/layout/orgChart1"/>
    <dgm:cxn modelId="{F519AB6A-35A8-4135-80DF-9E43250016D2}" type="presParOf" srcId="{E56F1E14-C135-49CC-8BFE-98E544CE8981}" destId="{8D0744DD-6D26-4097-8E00-656502754717}" srcOrd="2" destOrd="0" presId="urn:microsoft.com/office/officeart/2005/8/layout/orgChart1"/>
    <dgm:cxn modelId="{3131DC4E-7C7B-4ABC-8A20-6B2426564641}" type="presParOf" srcId="{39701B66-B99C-4E48-A122-5D51FA445A9A}" destId="{04DA0F54-983C-44BA-A97C-B515CA6CEF82}" srcOrd="10" destOrd="0" presId="urn:microsoft.com/office/officeart/2005/8/layout/orgChart1"/>
    <dgm:cxn modelId="{FFB2FECB-FD10-42C8-A25A-CF29A1E20E3C}" type="presParOf" srcId="{39701B66-B99C-4E48-A122-5D51FA445A9A}" destId="{B7F1714B-771C-4947-852B-A8FB2211A1FF}" srcOrd="11" destOrd="0" presId="urn:microsoft.com/office/officeart/2005/8/layout/orgChart1"/>
    <dgm:cxn modelId="{90D7F755-2188-42AC-BC1E-F47220300E62}" type="presParOf" srcId="{B7F1714B-771C-4947-852B-A8FB2211A1FF}" destId="{B8B86697-91CF-4A2F-AD1A-476978BC0A58}" srcOrd="0" destOrd="0" presId="urn:microsoft.com/office/officeart/2005/8/layout/orgChart1"/>
    <dgm:cxn modelId="{B364D383-8C88-45CD-9031-54BAE797E5A1}" type="presParOf" srcId="{B8B86697-91CF-4A2F-AD1A-476978BC0A58}" destId="{8DA628C1-8AA8-43C3-8C21-4311C0A550D9}" srcOrd="0" destOrd="0" presId="urn:microsoft.com/office/officeart/2005/8/layout/orgChart1"/>
    <dgm:cxn modelId="{8D380B6B-B410-4E8F-8E99-F7F458396F5C}" type="presParOf" srcId="{B8B86697-91CF-4A2F-AD1A-476978BC0A58}" destId="{AECA4BC2-9480-4CC6-9F91-31B413629568}" srcOrd="1" destOrd="0" presId="urn:microsoft.com/office/officeart/2005/8/layout/orgChart1"/>
    <dgm:cxn modelId="{9E37ED19-9B20-477E-AB38-B8636F6FA957}" type="presParOf" srcId="{B7F1714B-771C-4947-852B-A8FB2211A1FF}" destId="{B4CBEDE0-2BCF-4ECA-A95B-E786D5621B7E}" srcOrd="1" destOrd="0" presId="urn:microsoft.com/office/officeart/2005/8/layout/orgChart1"/>
    <dgm:cxn modelId="{53770926-93F7-47D3-870D-6F520F6058BC}" type="presParOf" srcId="{B7F1714B-771C-4947-852B-A8FB2211A1FF}" destId="{0047FDB8-C7B9-469C-90B4-6588C74AF653}" srcOrd="2" destOrd="0" presId="urn:microsoft.com/office/officeart/2005/8/layout/orgChart1"/>
    <dgm:cxn modelId="{ACECA1AE-BFAB-4202-BD03-8ABD745E121E}" type="presParOf" srcId="{244544C3-F474-46EA-ACFC-3F5D7CB0D12C}" destId="{F87E686A-995E-4A87-8B18-DC4AD487D470}" srcOrd="2" destOrd="0" presId="urn:microsoft.com/office/officeart/2005/8/layout/orgChart1"/>
    <dgm:cxn modelId="{62B082BC-F6D0-45C5-AEB5-DD5E261CEF22}" type="presParOf" srcId="{AD3218DA-BE8A-415E-8273-0B3A85A642E5}" destId="{54ED9FC9-04EA-488B-9539-0162A35F9E07}" srcOrd="6" destOrd="0" presId="urn:microsoft.com/office/officeart/2005/8/layout/orgChart1"/>
    <dgm:cxn modelId="{D65EE7E5-A421-47C4-937B-870C72B4E50A}" type="presParOf" srcId="{AD3218DA-BE8A-415E-8273-0B3A85A642E5}" destId="{BE556928-873A-49BF-819C-347428C60768}" srcOrd="7" destOrd="0" presId="urn:microsoft.com/office/officeart/2005/8/layout/orgChart1"/>
    <dgm:cxn modelId="{0C89AFAF-CDCF-4035-8B49-DB08C3D04A0D}" type="presParOf" srcId="{BE556928-873A-49BF-819C-347428C60768}" destId="{CF962003-CE2C-4489-B193-75C1278BA643}" srcOrd="0" destOrd="0" presId="urn:microsoft.com/office/officeart/2005/8/layout/orgChart1"/>
    <dgm:cxn modelId="{43410AA5-9537-4CE8-9D82-1165E9998C86}" type="presParOf" srcId="{CF962003-CE2C-4489-B193-75C1278BA643}" destId="{9EC00B16-51F9-4090-8272-5F3722D33FF5}" srcOrd="0" destOrd="0" presId="urn:microsoft.com/office/officeart/2005/8/layout/orgChart1"/>
    <dgm:cxn modelId="{B48AB546-F630-4484-86FF-F63CD16D77C7}" type="presParOf" srcId="{CF962003-CE2C-4489-B193-75C1278BA643}" destId="{BCC47F23-C8E3-4CBC-A222-D9D8118EF8EB}" srcOrd="1" destOrd="0" presId="urn:microsoft.com/office/officeart/2005/8/layout/orgChart1"/>
    <dgm:cxn modelId="{BFAAD077-864A-4B8C-A9DC-34C01BE4A901}" type="presParOf" srcId="{BE556928-873A-49BF-819C-347428C60768}" destId="{ED88813E-6ACC-4992-BD7C-93627B1BE932}" srcOrd="1" destOrd="0" presId="urn:microsoft.com/office/officeart/2005/8/layout/orgChart1"/>
    <dgm:cxn modelId="{6B9BC280-FB1E-405A-937C-B01924B5BE71}" type="presParOf" srcId="{ED88813E-6ACC-4992-BD7C-93627B1BE932}" destId="{D298F21A-9B3F-4963-A53F-044EFFA8F317}" srcOrd="0" destOrd="0" presId="urn:microsoft.com/office/officeart/2005/8/layout/orgChart1"/>
    <dgm:cxn modelId="{7EAB5EF3-4673-4144-96B8-4CB858D78920}" type="presParOf" srcId="{ED88813E-6ACC-4992-BD7C-93627B1BE932}" destId="{2D786552-C24D-4105-A95B-119E56B301C9}" srcOrd="1" destOrd="0" presId="urn:microsoft.com/office/officeart/2005/8/layout/orgChart1"/>
    <dgm:cxn modelId="{666681D1-81CC-4563-B9CA-6F8DB99B519B}" type="presParOf" srcId="{2D786552-C24D-4105-A95B-119E56B301C9}" destId="{D7BF1EE6-FBF6-40D1-8571-46DEF8445827}" srcOrd="0" destOrd="0" presId="urn:microsoft.com/office/officeart/2005/8/layout/orgChart1"/>
    <dgm:cxn modelId="{BE39373D-D2ED-48D1-91C0-0B55E7CF9F6F}" type="presParOf" srcId="{D7BF1EE6-FBF6-40D1-8571-46DEF8445827}" destId="{00CB3DD2-3C45-4B8D-8BD7-6C2C94EE0A72}" srcOrd="0" destOrd="0" presId="urn:microsoft.com/office/officeart/2005/8/layout/orgChart1"/>
    <dgm:cxn modelId="{DD0AC9C9-C2DC-47E8-B2ED-757A16F49544}" type="presParOf" srcId="{D7BF1EE6-FBF6-40D1-8571-46DEF8445827}" destId="{C4413041-6628-4B56-8B6D-E8DFB68A4250}" srcOrd="1" destOrd="0" presId="urn:microsoft.com/office/officeart/2005/8/layout/orgChart1"/>
    <dgm:cxn modelId="{5A7B543F-528C-4F2F-AEC4-AC7AECB5F9AC}" type="presParOf" srcId="{2D786552-C24D-4105-A95B-119E56B301C9}" destId="{F5975982-8F26-4628-AFA8-90AB1A622CDC}" srcOrd="1" destOrd="0" presId="urn:microsoft.com/office/officeart/2005/8/layout/orgChart1"/>
    <dgm:cxn modelId="{9F855657-E086-44C1-8C54-308529EB2186}" type="presParOf" srcId="{2D786552-C24D-4105-A95B-119E56B301C9}" destId="{ED9D22DF-9089-4BCD-B4CF-02DA68E69D25}" srcOrd="2" destOrd="0" presId="urn:microsoft.com/office/officeart/2005/8/layout/orgChart1"/>
    <dgm:cxn modelId="{DF069A25-3369-4316-BBC1-1A226394CB3F}" type="presParOf" srcId="{ED88813E-6ACC-4992-BD7C-93627B1BE932}" destId="{1B0AF3F0-DF54-4BD1-818C-87F0A3298F3B}" srcOrd="2" destOrd="0" presId="urn:microsoft.com/office/officeart/2005/8/layout/orgChart1"/>
    <dgm:cxn modelId="{B8FDE515-E16E-4DD5-A652-9EE64D8C3FB6}" type="presParOf" srcId="{ED88813E-6ACC-4992-BD7C-93627B1BE932}" destId="{6D977E2D-553E-4F1F-93D3-A555B68BE606}" srcOrd="3" destOrd="0" presId="urn:microsoft.com/office/officeart/2005/8/layout/orgChart1"/>
    <dgm:cxn modelId="{EBBEA848-5A6E-4867-9A81-E1757136B518}" type="presParOf" srcId="{6D977E2D-553E-4F1F-93D3-A555B68BE606}" destId="{4D0D2A99-6556-4AEF-B696-70DE0C8A0F0D}" srcOrd="0" destOrd="0" presId="urn:microsoft.com/office/officeart/2005/8/layout/orgChart1"/>
    <dgm:cxn modelId="{774B57D4-A551-4A43-B679-26D05189AAE5}" type="presParOf" srcId="{4D0D2A99-6556-4AEF-B696-70DE0C8A0F0D}" destId="{84C9CFC5-3E89-48C3-8184-B0BDF9654DAC}" srcOrd="0" destOrd="0" presId="urn:microsoft.com/office/officeart/2005/8/layout/orgChart1"/>
    <dgm:cxn modelId="{8E5A2FEC-A0C2-432C-9D5F-380FC8B0A274}" type="presParOf" srcId="{4D0D2A99-6556-4AEF-B696-70DE0C8A0F0D}" destId="{7E2E279E-9368-4170-B05E-A5CF42EB46BF}" srcOrd="1" destOrd="0" presId="urn:microsoft.com/office/officeart/2005/8/layout/orgChart1"/>
    <dgm:cxn modelId="{4497DCB4-1BFA-477E-871E-4160882AA6FF}" type="presParOf" srcId="{6D977E2D-553E-4F1F-93D3-A555B68BE606}" destId="{411E553F-B8EB-45F6-8AA0-6744F12A585B}" srcOrd="1" destOrd="0" presId="urn:microsoft.com/office/officeart/2005/8/layout/orgChart1"/>
    <dgm:cxn modelId="{06E1E943-5420-43D6-A436-E488FE416D8D}" type="presParOf" srcId="{6D977E2D-553E-4F1F-93D3-A555B68BE606}" destId="{2D44CC79-A635-49E6-83C4-AA5FB71C03AC}" srcOrd="2" destOrd="0" presId="urn:microsoft.com/office/officeart/2005/8/layout/orgChart1"/>
    <dgm:cxn modelId="{7DFB0A39-9C9E-4444-B295-981BEA20711E}" type="presParOf" srcId="{BE556928-873A-49BF-819C-347428C60768}" destId="{A1462B11-A3BA-436C-8EDA-E2C7F695315A}" srcOrd="2" destOrd="0" presId="urn:microsoft.com/office/officeart/2005/8/layout/orgChart1"/>
    <dgm:cxn modelId="{94760834-04C9-4FAE-A96B-44F296D305C3}" type="presParOf" srcId="{AD3218DA-BE8A-415E-8273-0B3A85A642E5}" destId="{4DBE980C-2656-4827-AC26-8683E5832D7E}" srcOrd="8" destOrd="0" presId="urn:microsoft.com/office/officeart/2005/8/layout/orgChart1"/>
    <dgm:cxn modelId="{85450D8A-9167-4622-9472-75C10ECC82C6}" type="presParOf" srcId="{AD3218DA-BE8A-415E-8273-0B3A85A642E5}" destId="{3DAB017E-D586-4F66-8BDE-F018BBDAE03B}" srcOrd="9" destOrd="0" presId="urn:microsoft.com/office/officeart/2005/8/layout/orgChart1"/>
    <dgm:cxn modelId="{36D04EC7-2CFA-47D5-AC8A-7A7ED38D4C50}" type="presParOf" srcId="{3DAB017E-D586-4F66-8BDE-F018BBDAE03B}" destId="{404E9C8F-0184-4279-9F74-D26A77132B3F}" srcOrd="0" destOrd="0" presId="urn:microsoft.com/office/officeart/2005/8/layout/orgChart1"/>
    <dgm:cxn modelId="{8DAF3BDA-91BD-4581-B35A-3909472BB516}" type="presParOf" srcId="{404E9C8F-0184-4279-9F74-D26A77132B3F}" destId="{29DF09CA-7C5E-45DC-A6EC-CEB2E20E9A14}" srcOrd="0" destOrd="0" presId="urn:microsoft.com/office/officeart/2005/8/layout/orgChart1"/>
    <dgm:cxn modelId="{2A3CD19A-54D5-4122-99AB-D6D4CD800FA6}" type="presParOf" srcId="{404E9C8F-0184-4279-9F74-D26A77132B3F}" destId="{EBA3BD16-A0BC-4BEB-A7D7-984874EFF3F6}" srcOrd="1" destOrd="0" presId="urn:microsoft.com/office/officeart/2005/8/layout/orgChart1"/>
    <dgm:cxn modelId="{217B4A2F-A017-4D5B-960C-231E7C57213D}" type="presParOf" srcId="{3DAB017E-D586-4F66-8BDE-F018BBDAE03B}" destId="{669F4690-E015-4751-AB84-840B19C0ACD1}" srcOrd="1" destOrd="0" presId="urn:microsoft.com/office/officeart/2005/8/layout/orgChart1"/>
    <dgm:cxn modelId="{D72F54AB-4837-4C2E-BE17-B2E89C2C4F1C}" type="presParOf" srcId="{669F4690-E015-4751-AB84-840B19C0ACD1}" destId="{DC8DB46B-BEB4-4030-8EC9-EFF595A5D5DF}" srcOrd="0" destOrd="0" presId="urn:microsoft.com/office/officeart/2005/8/layout/orgChart1"/>
    <dgm:cxn modelId="{685BE1FC-0979-489D-AD63-83C9DE87D16E}" type="presParOf" srcId="{669F4690-E015-4751-AB84-840B19C0ACD1}" destId="{3EAAA1A2-DCB5-470B-B36C-4DC4A38E4056}" srcOrd="1" destOrd="0" presId="urn:microsoft.com/office/officeart/2005/8/layout/orgChart1"/>
    <dgm:cxn modelId="{A0DFD7D5-4FF4-4037-8610-23FCEBE0B46B}" type="presParOf" srcId="{3EAAA1A2-DCB5-470B-B36C-4DC4A38E4056}" destId="{5FA18CD6-4A70-456E-BCAD-336A79876AD1}" srcOrd="0" destOrd="0" presId="urn:microsoft.com/office/officeart/2005/8/layout/orgChart1"/>
    <dgm:cxn modelId="{A6955008-8CBF-4322-BAEA-FBE6450D5D02}" type="presParOf" srcId="{5FA18CD6-4A70-456E-BCAD-336A79876AD1}" destId="{7B6A550B-69A2-473C-95A0-211FE6BFD50B}" srcOrd="0" destOrd="0" presId="urn:microsoft.com/office/officeart/2005/8/layout/orgChart1"/>
    <dgm:cxn modelId="{49EDC32E-98C7-459C-9411-419260DE4695}" type="presParOf" srcId="{5FA18CD6-4A70-456E-BCAD-336A79876AD1}" destId="{8375A0A0-6711-4F7A-BBAF-24190307DAB7}" srcOrd="1" destOrd="0" presId="urn:microsoft.com/office/officeart/2005/8/layout/orgChart1"/>
    <dgm:cxn modelId="{17BCE490-3558-415D-B213-215412E9EE29}" type="presParOf" srcId="{3EAAA1A2-DCB5-470B-B36C-4DC4A38E4056}" destId="{428B21ED-4234-46D0-BAD5-9D863E89020E}" srcOrd="1" destOrd="0" presId="urn:microsoft.com/office/officeart/2005/8/layout/orgChart1"/>
    <dgm:cxn modelId="{03A01742-6DF0-4F38-A5CB-90F4BF98D776}" type="presParOf" srcId="{3EAAA1A2-DCB5-470B-B36C-4DC4A38E4056}" destId="{326D6FC6-6F50-477B-BFB5-0EA6750622ED}" srcOrd="2" destOrd="0" presId="urn:microsoft.com/office/officeart/2005/8/layout/orgChart1"/>
    <dgm:cxn modelId="{D0405446-4F55-4E54-AA07-EF0111FD8015}" type="presParOf" srcId="{669F4690-E015-4751-AB84-840B19C0ACD1}" destId="{0DCDE6D0-569C-421B-A28F-971706B60593}" srcOrd="2" destOrd="0" presId="urn:microsoft.com/office/officeart/2005/8/layout/orgChart1"/>
    <dgm:cxn modelId="{3781866D-704E-49E4-A22B-121E38399AC5}" type="presParOf" srcId="{669F4690-E015-4751-AB84-840B19C0ACD1}" destId="{0E0CEF3D-18A7-42C0-A988-A63E6668A36C}" srcOrd="3" destOrd="0" presId="urn:microsoft.com/office/officeart/2005/8/layout/orgChart1"/>
    <dgm:cxn modelId="{503C6A30-3C9F-4D7C-AC0A-2D3A303298A7}" type="presParOf" srcId="{0E0CEF3D-18A7-42C0-A988-A63E6668A36C}" destId="{571B996A-5E1F-4EDC-BF4D-2A3F340D10A5}" srcOrd="0" destOrd="0" presId="urn:microsoft.com/office/officeart/2005/8/layout/orgChart1"/>
    <dgm:cxn modelId="{A122D813-BD34-40D1-9114-BCEA77EC15A3}" type="presParOf" srcId="{571B996A-5E1F-4EDC-BF4D-2A3F340D10A5}" destId="{FFFFCBC4-DDF5-423D-8DC1-83344787247D}" srcOrd="0" destOrd="0" presId="urn:microsoft.com/office/officeart/2005/8/layout/orgChart1"/>
    <dgm:cxn modelId="{B6507A37-F24C-4FA0-B824-F1DC5BA36A65}" type="presParOf" srcId="{571B996A-5E1F-4EDC-BF4D-2A3F340D10A5}" destId="{98354499-976E-4EE2-89CE-4CB0D93CD25A}" srcOrd="1" destOrd="0" presId="urn:microsoft.com/office/officeart/2005/8/layout/orgChart1"/>
    <dgm:cxn modelId="{D6BE96E7-3C80-4ACA-9639-ADE8CC9B6144}" type="presParOf" srcId="{0E0CEF3D-18A7-42C0-A988-A63E6668A36C}" destId="{5D9D1BEA-2F82-443F-A315-2C743DC4CA42}" srcOrd="1" destOrd="0" presId="urn:microsoft.com/office/officeart/2005/8/layout/orgChart1"/>
    <dgm:cxn modelId="{0CD4F2C2-36D8-468E-8057-96487CCE9856}" type="presParOf" srcId="{0E0CEF3D-18A7-42C0-A988-A63E6668A36C}" destId="{23573B43-E0F2-4137-8B32-E22A25AD4A11}" srcOrd="2" destOrd="0" presId="urn:microsoft.com/office/officeart/2005/8/layout/orgChart1"/>
    <dgm:cxn modelId="{19CA55F0-4569-40A5-8750-B720375A4EFD}" type="presParOf" srcId="{669F4690-E015-4751-AB84-840B19C0ACD1}" destId="{833E1D91-60BF-43BE-B1B9-D809E7DBC041}" srcOrd="4" destOrd="0" presId="urn:microsoft.com/office/officeart/2005/8/layout/orgChart1"/>
    <dgm:cxn modelId="{7D29CA1A-E389-4EE6-AAE3-0E4CD566CE01}" type="presParOf" srcId="{669F4690-E015-4751-AB84-840B19C0ACD1}" destId="{DEE3140F-ABBB-4047-BE62-9B2DABCD247A}" srcOrd="5" destOrd="0" presId="urn:microsoft.com/office/officeart/2005/8/layout/orgChart1"/>
    <dgm:cxn modelId="{1B7E0C58-ACE4-496F-B232-5D267D38358D}" type="presParOf" srcId="{DEE3140F-ABBB-4047-BE62-9B2DABCD247A}" destId="{02F7BA3D-D0C4-4FFA-8C37-95588BC8B8A8}" srcOrd="0" destOrd="0" presId="urn:microsoft.com/office/officeart/2005/8/layout/orgChart1"/>
    <dgm:cxn modelId="{3C1B8EFD-9084-4C51-82C3-8BE2443BFFF7}" type="presParOf" srcId="{02F7BA3D-D0C4-4FFA-8C37-95588BC8B8A8}" destId="{68952786-8B43-4D99-BB00-A5677C3A8C7C}" srcOrd="0" destOrd="0" presId="urn:microsoft.com/office/officeart/2005/8/layout/orgChart1"/>
    <dgm:cxn modelId="{F8A2B2A2-8619-470A-972C-8C390CBE6E8C}" type="presParOf" srcId="{02F7BA3D-D0C4-4FFA-8C37-95588BC8B8A8}" destId="{6D71FED9-F584-466D-B6BA-83B1828EFFBA}" srcOrd="1" destOrd="0" presId="urn:microsoft.com/office/officeart/2005/8/layout/orgChart1"/>
    <dgm:cxn modelId="{369340E5-18C5-4405-AB04-CCD8D3F58537}" type="presParOf" srcId="{DEE3140F-ABBB-4047-BE62-9B2DABCD247A}" destId="{0471338C-DEDB-4FE8-8F6D-F29BA02E561A}" srcOrd="1" destOrd="0" presId="urn:microsoft.com/office/officeart/2005/8/layout/orgChart1"/>
    <dgm:cxn modelId="{7902BA3B-6F07-4EA8-B325-20CA7119EAB3}" type="presParOf" srcId="{DEE3140F-ABBB-4047-BE62-9B2DABCD247A}" destId="{EC458B67-98B0-423A-A0AE-E3E5635A3BE9}" srcOrd="2" destOrd="0" presId="urn:microsoft.com/office/officeart/2005/8/layout/orgChart1"/>
    <dgm:cxn modelId="{1AA9B55C-F196-4F10-8666-493A5DC09D53}" type="presParOf" srcId="{669F4690-E015-4751-AB84-840B19C0ACD1}" destId="{EB2BB63F-1941-4761-9D1B-CF81FBCB9DF4}" srcOrd="6" destOrd="0" presId="urn:microsoft.com/office/officeart/2005/8/layout/orgChart1"/>
    <dgm:cxn modelId="{A4AEEDA4-1E17-4422-A02B-A2275480FE7B}" type="presParOf" srcId="{669F4690-E015-4751-AB84-840B19C0ACD1}" destId="{830CD492-31AE-4043-A2D8-E6713A0B931C}" srcOrd="7" destOrd="0" presId="urn:microsoft.com/office/officeart/2005/8/layout/orgChart1"/>
    <dgm:cxn modelId="{E400CAC5-C395-451F-95E7-1D61AD56D417}" type="presParOf" srcId="{830CD492-31AE-4043-A2D8-E6713A0B931C}" destId="{5F7CB7DB-488B-4A10-AECA-336ABD8E9D85}" srcOrd="0" destOrd="0" presId="urn:microsoft.com/office/officeart/2005/8/layout/orgChart1"/>
    <dgm:cxn modelId="{D6FAA1A3-D6AD-4965-8A05-A06F0363628F}" type="presParOf" srcId="{5F7CB7DB-488B-4A10-AECA-336ABD8E9D85}" destId="{ED30D84D-AE52-4E8D-A088-B4095A51C52E}" srcOrd="0" destOrd="0" presId="urn:microsoft.com/office/officeart/2005/8/layout/orgChart1"/>
    <dgm:cxn modelId="{8A3E0118-6F4A-4170-AF86-0AADD502118C}" type="presParOf" srcId="{5F7CB7DB-488B-4A10-AECA-336ABD8E9D85}" destId="{A0A1536F-6FAD-4035-A6F5-6FB60C272DD3}" srcOrd="1" destOrd="0" presId="urn:microsoft.com/office/officeart/2005/8/layout/orgChart1"/>
    <dgm:cxn modelId="{E29B8B01-BEA2-480F-BF62-644DEB38703D}" type="presParOf" srcId="{830CD492-31AE-4043-A2D8-E6713A0B931C}" destId="{C549C660-B58A-470F-B01E-0A0E4C371B04}" srcOrd="1" destOrd="0" presId="urn:microsoft.com/office/officeart/2005/8/layout/orgChart1"/>
    <dgm:cxn modelId="{BCD9254F-938F-4299-8F12-60C623EDB874}" type="presParOf" srcId="{830CD492-31AE-4043-A2D8-E6713A0B931C}" destId="{850194E6-90D3-46E0-9E32-749DE1961F12}" srcOrd="2" destOrd="0" presId="urn:microsoft.com/office/officeart/2005/8/layout/orgChart1"/>
    <dgm:cxn modelId="{CC12D5E9-D710-4311-A4E4-DD67B727B719}" type="presParOf" srcId="{3DAB017E-D586-4F66-8BDE-F018BBDAE03B}" destId="{C28D9E88-FB39-4EA4-83DD-E59701F8A293}" srcOrd="2" destOrd="0" presId="urn:microsoft.com/office/officeart/2005/8/layout/orgChart1"/>
    <dgm:cxn modelId="{824F8B9D-53A3-4237-9019-6BB7E10DDAB0}" type="presParOf" srcId="{6A9280A3-6335-4512-A798-41B15442EA54}" destId="{4BB9775C-64EE-4C3D-8340-B713DBF1E16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2BB63F-1941-4761-9D1B-CF81FBCB9DF4}">
      <dsp:nvSpPr>
        <dsp:cNvPr id="0" name=""/>
        <dsp:cNvSpPr/>
      </dsp:nvSpPr>
      <dsp:spPr>
        <a:xfrm>
          <a:off x="7573659" y="1360073"/>
          <a:ext cx="168059" cy="29018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1819"/>
              </a:lnTo>
              <a:lnTo>
                <a:pt x="168059" y="2901819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3E1D91-60BF-43BE-B1B9-D809E7DBC041}">
      <dsp:nvSpPr>
        <dsp:cNvPr id="0" name=""/>
        <dsp:cNvSpPr/>
      </dsp:nvSpPr>
      <dsp:spPr>
        <a:xfrm>
          <a:off x="7573659" y="1360073"/>
          <a:ext cx="168059" cy="21063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6340"/>
              </a:lnTo>
              <a:lnTo>
                <a:pt x="168059" y="2106340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CDE6D0-569C-421B-A28F-971706B60593}">
      <dsp:nvSpPr>
        <dsp:cNvPr id="0" name=""/>
        <dsp:cNvSpPr/>
      </dsp:nvSpPr>
      <dsp:spPr>
        <a:xfrm>
          <a:off x="7573659" y="1360073"/>
          <a:ext cx="168059" cy="1310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0860"/>
              </a:lnTo>
              <a:lnTo>
                <a:pt x="168059" y="1310860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8DB46B-BEB4-4030-8EC9-EFF595A5D5DF}">
      <dsp:nvSpPr>
        <dsp:cNvPr id="0" name=""/>
        <dsp:cNvSpPr/>
      </dsp:nvSpPr>
      <dsp:spPr>
        <a:xfrm>
          <a:off x="7573659" y="1360073"/>
          <a:ext cx="168059" cy="515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5381"/>
              </a:lnTo>
              <a:lnTo>
                <a:pt x="168059" y="515381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BE980C-2656-4827-AC26-8683E5832D7E}">
      <dsp:nvSpPr>
        <dsp:cNvPr id="0" name=""/>
        <dsp:cNvSpPr/>
      </dsp:nvSpPr>
      <dsp:spPr>
        <a:xfrm>
          <a:off x="5086385" y="564593"/>
          <a:ext cx="2935431" cy="235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641"/>
              </a:lnTo>
              <a:lnTo>
                <a:pt x="2935431" y="117641"/>
              </a:lnTo>
              <a:lnTo>
                <a:pt x="2935431" y="235282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0AF3F0-DF54-4BD1-818C-87F0A3298F3B}">
      <dsp:nvSpPr>
        <dsp:cNvPr id="0" name=""/>
        <dsp:cNvSpPr/>
      </dsp:nvSpPr>
      <dsp:spPr>
        <a:xfrm>
          <a:off x="6105943" y="1360073"/>
          <a:ext cx="168059" cy="1310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0860"/>
              </a:lnTo>
              <a:lnTo>
                <a:pt x="168059" y="1310860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8F21A-9B3F-4963-A53F-044EFFA8F317}">
      <dsp:nvSpPr>
        <dsp:cNvPr id="0" name=""/>
        <dsp:cNvSpPr/>
      </dsp:nvSpPr>
      <dsp:spPr>
        <a:xfrm>
          <a:off x="6105943" y="1360073"/>
          <a:ext cx="168059" cy="515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5381"/>
              </a:lnTo>
              <a:lnTo>
                <a:pt x="168059" y="515381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D9FC9-04EA-488B-9539-0162A35F9E07}">
      <dsp:nvSpPr>
        <dsp:cNvPr id="0" name=""/>
        <dsp:cNvSpPr/>
      </dsp:nvSpPr>
      <dsp:spPr>
        <a:xfrm>
          <a:off x="5086385" y="564593"/>
          <a:ext cx="1467715" cy="235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641"/>
              </a:lnTo>
              <a:lnTo>
                <a:pt x="1467715" y="117641"/>
              </a:lnTo>
              <a:lnTo>
                <a:pt x="1467715" y="235282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DA0F54-983C-44BA-A97C-B515CA6CEF82}">
      <dsp:nvSpPr>
        <dsp:cNvPr id="0" name=""/>
        <dsp:cNvSpPr/>
      </dsp:nvSpPr>
      <dsp:spPr>
        <a:xfrm>
          <a:off x="4638228" y="1360073"/>
          <a:ext cx="168059" cy="4492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92778"/>
              </a:lnTo>
              <a:lnTo>
                <a:pt x="168059" y="4492778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C72BBB-5273-4CAB-B768-B744B8B3BA29}">
      <dsp:nvSpPr>
        <dsp:cNvPr id="0" name=""/>
        <dsp:cNvSpPr/>
      </dsp:nvSpPr>
      <dsp:spPr>
        <a:xfrm>
          <a:off x="4638228" y="1360073"/>
          <a:ext cx="168059" cy="36972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97299"/>
              </a:lnTo>
              <a:lnTo>
                <a:pt x="168059" y="3697299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C1D38D-8903-42F4-B7D2-6A3E7FA2A9B5}">
      <dsp:nvSpPr>
        <dsp:cNvPr id="0" name=""/>
        <dsp:cNvSpPr/>
      </dsp:nvSpPr>
      <dsp:spPr>
        <a:xfrm>
          <a:off x="4638228" y="1360073"/>
          <a:ext cx="168059" cy="29018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1819"/>
              </a:lnTo>
              <a:lnTo>
                <a:pt x="168059" y="2901819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A4A031-1356-4357-AC73-F3E0CC159A1C}">
      <dsp:nvSpPr>
        <dsp:cNvPr id="0" name=""/>
        <dsp:cNvSpPr/>
      </dsp:nvSpPr>
      <dsp:spPr>
        <a:xfrm>
          <a:off x="4638228" y="1360073"/>
          <a:ext cx="168059" cy="21063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6340"/>
              </a:lnTo>
              <a:lnTo>
                <a:pt x="168059" y="2106340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59321F-D468-40B5-834D-37808A3E8D58}">
      <dsp:nvSpPr>
        <dsp:cNvPr id="0" name=""/>
        <dsp:cNvSpPr/>
      </dsp:nvSpPr>
      <dsp:spPr>
        <a:xfrm>
          <a:off x="4638228" y="1360073"/>
          <a:ext cx="168059" cy="1310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0860"/>
              </a:lnTo>
              <a:lnTo>
                <a:pt x="168059" y="1310860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5F4778-78F1-484E-9211-1F451AB31D5D}">
      <dsp:nvSpPr>
        <dsp:cNvPr id="0" name=""/>
        <dsp:cNvSpPr/>
      </dsp:nvSpPr>
      <dsp:spPr>
        <a:xfrm>
          <a:off x="4638228" y="1360073"/>
          <a:ext cx="168059" cy="515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5381"/>
              </a:lnTo>
              <a:lnTo>
                <a:pt x="168059" y="515381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74E974-0213-4A13-91C6-C01197900AAD}">
      <dsp:nvSpPr>
        <dsp:cNvPr id="0" name=""/>
        <dsp:cNvSpPr/>
      </dsp:nvSpPr>
      <dsp:spPr>
        <a:xfrm>
          <a:off x="5040665" y="564593"/>
          <a:ext cx="91440" cy="2352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5282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42BA07-A7A3-4DA3-8F6E-DB18C6EAD14A}">
      <dsp:nvSpPr>
        <dsp:cNvPr id="0" name=""/>
        <dsp:cNvSpPr/>
      </dsp:nvSpPr>
      <dsp:spPr>
        <a:xfrm>
          <a:off x="3170512" y="1360073"/>
          <a:ext cx="168059" cy="36972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97299"/>
              </a:lnTo>
              <a:lnTo>
                <a:pt x="168059" y="3697299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D22267-A877-49AD-89E9-22AE53BD063B}">
      <dsp:nvSpPr>
        <dsp:cNvPr id="0" name=""/>
        <dsp:cNvSpPr/>
      </dsp:nvSpPr>
      <dsp:spPr>
        <a:xfrm>
          <a:off x="3170512" y="1360073"/>
          <a:ext cx="168059" cy="29018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1819"/>
              </a:lnTo>
              <a:lnTo>
                <a:pt x="168059" y="2901819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D1ED90-03E8-4BF7-956B-F3630280D534}">
      <dsp:nvSpPr>
        <dsp:cNvPr id="0" name=""/>
        <dsp:cNvSpPr/>
      </dsp:nvSpPr>
      <dsp:spPr>
        <a:xfrm>
          <a:off x="3170512" y="1360073"/>
          <a:ext cx="168059" cy="21063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6340"/>
              </a:lnTo>
              <a:lnTo>
                <a:pt x="168059" y="2106340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C7ABAF-D9F2-475D-937B-9FA7180C1B5F}">
      <dsp:nvSpPr>
        <dsp:cNvPr id="0" name=""/>
        <dsp:cNvSpPr/>
      </dsp:nvSpPr>
      <dsp:spPr>
        <a:xfrm>
          <a:off x="3170512" y="1360073"/>
          <a:ext cx="168059" cy="1310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0860"/>
              </a:lnTo>
              <a:lnTo>
                <a:pt x="168059" y="1310860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2F8D9-6341-495E-B0CB-C63A5B09A760}">
      <dsp:nvSpPr>
        <dsp:cNvPr id="0" name=""/>
        <dsp:cNvSpPr/>
      </dsp:nvSpPr>
      <dsp:spPr>
        <a:xfrm>
          <a:off x="3170512" y="1360073"/>
          <a:ext cx="168059" cy="515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5381"/>
              </a:lnTo>
              <a:lnTo>
                <a:pt x="168059" y="515381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D960F-654B-4D22-9A06-0FABBFD56CE6}">
      <dsp:nvSpPr>
        <dsp:cNvPr id="0" name=""/>
        <dsp:cNvSpPr/>
      </dsp:nvSpPr>
      <dsp:spPr>
        <a:xfrm>
          <a:off x="3618669" y="564593"/>
          <a:ext cx="1467715" cy="235282"/>
        </a:xfrm>
        <a:custGeom>
          <a:avLst/>
          <a:gdLst/>
          <a:ahLst/>
          <a:cxnLst/>
          <a:rect l="0" t="0" r="0" b="0"/>
          <a:pathLst>
            <a:path>
              <a:moveTo>
                <a:pt x="1467715" y="0"/>
              </a:moveTo>
              <a:lnTo>
                <a:pt x="1467715" y="117641"/>
              </a:lnTo>
              <a:lnTo>
                <a:pt x="0" y="117641"/>
              </a:lnTo>
              <a:lnTo>
                <a:pt x="0" y="235282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1FF998-74A9-4393-BB0C-8B04FF6E0A0D}">
      <dsp:nvSpPr>
        <dsp:cNvPr id="0" name=""/>
        <dsp:cNvSpPr/>
      </dsp:nvSpPr>
      <dsp:spPr>
        <a:xfrm>
          <a:off x="1702796" y="1360073"/>
          <a:ext cx="168059" cy="21063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6340"/>
              </a:lnTo>
              <a:lnTo>
                <a:pt x="168059" y="2106340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A5893-5C6D-41A7-902D-5962D65DD928}">
      <dsp:nvSpPr>
        <dsp:cNvPr id="0" name=""/>
        <dsp:cNvSpPr/>
      </dsp:nvSpPr>
      <dsp:spPr>
        <a:xfrm>
          <a:off x="1702796" y="1360073"/>
          <a:ext cx="168059" cy="1310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0860"/>
              </a:lnTo>
              <a:lnTo>
                <a:pt x="168059" y="1310860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E6BF09-B911-4824-BEA1-0EE45B0921D8}">
      <dsp:nvSpPr>
        <dsp:cNvPr id="0" name=""/>
        <dsp:cNvSpPr/>
      </dsp:nvSpPr>
      <dsp:spPr>
        <a:xfrm>
          <a:off x="1702796" y="1360073"/>
          <a:ext cx="168059" cy="515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5381"/>
              </a:lnTo>
              <a:lnTo>
                <a:pt x="168059" y="515381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E74C9E-5ED9-4169-B906-138BD500EFCF}">
      <dsp:nvSpPr>
        <dsp:cNvPr id="0" name=""/>
        <dsp:cNvSpPr/>
      </dsp:nvSpPr>
      <dsp:spPr>
        <a:xfrm>
          <a:off x="2150954" y="564593"/>
          <a:ext cx="2935431" cy="235282"/>
        </a:xfrm>
        <a:custGeom>
          <a:avLst/>
          <a:gdLst/>
          <a:ahLst/>
          <a:cxnLst/>
          <a:rect l="0" t="0" r="0" b="0"/>
          <a:pathLst>
            <a:path>
              <a:moveTo>
                <a:pt x="2935431" y="0"/>
              </a:moveTo>
              <a:lnTo>
                <a:pt x="2935431" y="117641"/>
              </a:lnTo>
              <a:lnTo>
                <a:pt x="0" y="117641"/>
              </a:lnTo>
              <a:lnTo>
                <a:pt x="0" y="235282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A5DA0F-22CD-476F-97D4-7D76991239AF}">
      <dsp:nvSpPr>
        <dsp:cNvPr id="0" name=""/>
        <dsp:cNvSpPr/>
      </dsp:nvSpPr>
      <dsp:spPr>
        <a:xfrm>
          <a:off x="4248409" y="4396"/>
          <a:ext cx="1675952" cy="560196"/>
        </a:xfrm>
        <a:prstGeom prst="rect">
          <a:avLst/>
        </a:prstGeom>
        <a:solidFill>
          <a:schemeClr val="bg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1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Proj</a:t>
          </a:r>
          <a:r>
            <a:rPr lang="pt-BR" sz="10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                                &lt;nome </a:t>
          </a:r>
          <a:r>
            <a:rPr lang="pt-BR" sz="1000" b="1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proj</a:t>
          </a:r>
          <a:r>
            <a:rPr lang="pt-BR" sz="10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&gt;</a:t>
          </a:r>
        </a:p>
      </dsp:txBody>
      <dsp:txXfrm>
        <a:off x="4248409" y="4396"/>
        <a:ext cx="1675952" cy="560196"/>
      </dsp:txXfrm>
    </dsp:sp>
    <dsp:sp modelId="{56D65899-5E78-4F37-B28C-0A361B27E9AE}">
      <dsp:nvSpPr>
        <dsp:cNvPr id="0" name=""/>
        <dsp:cNvSpPr/>
      </dsp:nvSpPr>
      <dsp:spPr>
        <a:xfrm>
          <a:off x="1590757" y="799876"/>
          <a:ext cx="1120393" cy="560196"/>
        </a:xfrm>
        <a:prstGeom prst="rect">
          <a:avLst/>
        </a:prstGeom>
        <a:solidFill>
          <a:srgbClr val="00206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Preparação</a:t>
          </a:r>
        </a:p>
      </dsp:txBody>
      <dsp:txXfrm>
        <a:off x="1590757" y="799876"/>
        <a:ext cx="1120393" cy="560196"/>
      </dsp:txXfrm>
    </dsp:sp>
    <dsp:sp modelId="{49BE75E9-35B8-4A5E-838E-CF45BA73E1C5}">
      <dsp:nvSpPr>
        <dsp:cNvPr id="0" name=""/>
        <dsp:cNvSpPr/>
      </dsp:nvSpPr>
      <dsp:spPr>
        <a:xfrm>
          <a:off x="1870855" y="1595355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Plano do Projeto</a:t>
          </a:r>
        </a:p>
      </dsp:txBody>
      <dsp:txXfrm>
        <a:off x="1870855" y="1595355"/>
        <a:ext cx="1232433" cy="560196"/>
      </dsp:txXfrm>
    </dsp:sp>
    <dsp:sp modelId="{9F9A45BB-F686-4E1C-8E9D-0065456C625D}">
      <dsp:nvSpPr>
        <dsp:cNvPr id="0" name=""/>
        <dsp:cNvSpPr/>
      </dsp:nvSpPr>
      <dsp:spPr>
        <a:xfrm>
          <a:off x="1870855" y="2390835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Cronograma</a:t>
          </a:r>
        </a:p>
      </dsp:txBody>
      <dsp:txXfrm>
        <a:off x="1870855" y="2390835"/>
        <a:ext cx="1232433" cy="560196"/>
      </dsp:txXfrm>
    </dsp:sp>
    <dsp:sp modelId="{B322B130-E93E-479A-801A-627E3DE00EFE}">
      <dsp:nvSpPr>
        <dsp:cNvPr id="0" name=""/>
        <dsp:cNvSpPr/>
      </dsp:nvSpPr>
      <dsp:spPr>
        <a:xfrm>
          <a:off x="1870855" y="3186314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Infra estrutura</a:t>
          </a:r>
        </a:p>
      </dsp:txBody>
      <dsp:txXfrm>
        <a:off x="1870855" y="3186314"/>
        <a:ext cx="1232433" cy="560196"/>
      </dsp:txXfrm>
    </dsp:sp>
    <dsp:sp modelId="{613295AB-A1BE-4AA8-ADAC-3A835EAEE457}">
      <dsp:nvSpPr>
        <dsp:cNvPr id="0" name=""/>
        <dsp:cNvSpPr/>
      </dsp:nvSpPr>
      <dsp:spPr>
        <a:xfrm>
          <a:off x="3058473" y="799876"/>
          <a:ext cx="1120393" cy="560196"/>
        </a:xfrm>
        <a:prstGeom prst="rect">
          <a:avLst/>
        </a:prstGeom>
        <a:solidFill>
          <a:srgbClr val="00206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Desenho</a:t>
          </a:r>
        </a:p>
      </dsp:txBody>
      <dsp:txXfrm>
        <a:off x="3058473" y="799876"/>
        <a:ext cx="1120393" cy="560196"/>
      </dsp:txXfrm>
    </dsp:sp>
    <dsp:sp modelId="{9EFBF333-5FDD-47F9-BE08-0A4B2AB07950}">
      <dsp:nvSpPr>
        <dsp:cNvPr id="0" name=""/>
        <dsp:cNvSpPr/>
      </dsp:nvSpPr>
      <dsp:spPr>
        <a:xfrm>
          <a:off x="3338571" y="1595355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Entrevistas de Alinhamentos</a:t>
          </a:r>
        </a:p>
      </dsp:txBody>
      <dsp:txXfrm>
        <a:off x="3338571" y="1595355"/>
        <a:ext cx="1232433" cy="560196"/>
      </dsp:txXfrm>
    </dsp:sp>
    <dsp:sp modelId="{A242B871-164B-4A11-9506-E7F9574034AF}">
      <dsp:nvSpPr>
        <dsp:cNvPr id="0" name=""/>
        <dsp:cNvSpPr/>
      </dsp:nvSpPr>
      <dsp:spPr>
        <a:xfrm>
          <a:off x="3338571" y="2390835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Business          </a:t>
          </a:r>
          <a:r>
            <a:rPr lang="pt-BR" sz="900" kern="1200" dirty="0" err="1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BluePrint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338571" y="2390835"/>
        <a:ext cx="1232433" cy="560196"/>
      </dsp:txXfrm>
    </dsp:sp>
    <dsp:sp modelId="{15FA899E-8CAB-424A-ADB6-AA361F66B176}">
      <dsp:nvSpPr>
        <dsp:cNvPr id="0" name=""/>
        <dsp:cNvSpPr/>
      </dsp:nvSpPr>
      <dsp:spPr>
        <a:xfrm>
          <a:off x="3338571" y="3186314"/>
          <a:ext cx="112039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Lista </a:t>
          </a: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 </a:t>
          </a:r>
          <a:r>
            <a:rPr lang="pt-BR" sz="900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GAPs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338571" y="3186314"/>
        <a:ext cx="1120393" cy="560196"/>
      </dsp:txXfrm>
    </dsp:sp>
    <dsp:sp modelId="{A60D3E0C-B61F-4F0B-BFF8-304D293BA06D}">
      <dsp:nvSpPr>
        <dsp:cNvPr id="0" name=""/>
        <dsp:cNvSpPr/>
      </dsp:nvSpPr>
      <dsp:spPr>
        <a:xfrm>
          <a:off x="3338571" y="3981794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Cronograma </a:t>
          </a:r>
          <a:r>
            <a:rPr lang="pt-BR" sz="900" kern="12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 detalhado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338571" y="3981794"/>
        <a:ext cx="1232433" cy="560196"/>
      </dsp:txXfrm>
    </dsp:sp>
    <dsp:sp modelId="{5BBD3A8A-8FB3-4CAD-B40C-F835176C8D8F}">
      <dsp:nvSpPr>
        <dsp:cNvPr id="0" name=""/>
        <dsp:cNvSpPr/>
      </dsp:nvSpPr>
      <dsp:spPr>
        <a:xfrm>
          <a:off x="3338571" y="4777273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?????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338571" y="4777273"/>
        <a:ext cx="1232433" cy="560196"/>
      </dsp:txXfrm>
    </dsp:sp>
    <dsp:sp modelId="{ACA573BB-761B-4E36-A686-E7BC1A27D0C3}">
      <dsp:nvSpPr>
        <dsp:cNvPr id="0" name=""/>
        <dsp:cNvSpPr/>
      </dsp:nvSpPr>
      <dsp:spPr>
        <a:xfrm>
          <a:off x="4526188" y="799876"/>
          <a:ext cx="1120393" cy="560196"/>
        </a:xfrm>
        <a:prstGeom prst="rect">
          <a:avLst/>
        </a:prstGeom>
        <a:solidFill>
          <a:srgbClr val="00206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Realização</a:t>
          </a:r>
        </a:p>
      </dsp:txBody>
      <dsp:txXfrm>
        <a:off x="4526188" y="799876"/>
        <a:ext cx="1120393" cy="560196"/>
      </dsp:txXfrm>
    </dsp:sp>
    <dsp:sp modelId="{33F40B61-80A6-4D07-BE79-573069B18E55}">
      <dsp:nvSpPr>
        <dsp:cNvPr id="0" name=""/>
        <dsp:cNvSpPr/>
      </dsp:nvSpPr>
      <dsp:spPr>
        <a:xfrm>
          <a:off x="4806287" y="1595355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Configurações</a:t>
          </a:r>
        </a:p>
      </dsp:txBody>
      <dsp:txXfrm>
        <a:off x="4806287" y="1595355"/>
        <a:ext cx="1232433" cy="560196"/>
      </dsp:txXfrm>
    </dsp:sp>
    <dsp:sp modelId="{825E9605-D656-4D89-993E-548BB7251176}">
      <dsp:nvSpPr>
        <dsp:cNvPr id="0" name=""/>
        <dsp:cNvSpPr/>
      </dsp:nvSpPr>
      <dsp:spPr>
        <a:xfrm>
          <a:off x="4806287" y="2390835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Desenvolvimentos</a:t>
          </a:r>
        </a:p>
      </dsp:txBody>
      <dsp:txXfrm>
        <a:off x="4806287" y="2390835"/>
        <a:ext cx="1232433" cy="560196"/>
      </dsp:txXfrm>
    </dsp:sp>
    <dsp:sp modelId="{414C6810-C6A9-499F-9064-AA70CC08031F}">
      <dsp:nvSpPr>
        <dsp:cNvPr id="0" name=""/>
        <dsp:cNvSpPr/>
      </dsp:nvSpPr>
      <dsp:spPr>
        <a:xfrm>
          <a:off x="4806287" y="3186314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Testes Unitários</a:t>
          </a:r>
        </a:p>
      </dsp:txBody>
      <dsp:txXfrm>
        <a:off x="4806287" y="3186314"/>
        <a:ext cx="1232433" cy="560196"/>
      </dsp:txXfrm>
    </dsp:sp>
    <dsp:sp modelId="{43103E12-7EBF-452C-ABFD-F25446A870CF}">
      <dsp:nvSpPr>
        <dsp:cNvPr id="0" name=""/>
        <dsp:cNvSpPr/>
      </dsp:nvSpPr>
      <dsp:spPr>
        <a:xfrm>
          <a:off x="4806287" y="3981794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Testes Integrados</a:t>
          </a:r>
        </a:p>
      </dsp:txBody>
      <dsp:txXfrm>
        <a:off x="4806287" y="3981794"/>
        <a:ext cx="1232433" cy="560196"/>
      </dsp:txXfrm>
    </dsp:sp>
    <dsp:sp modelId="{DAC244B5-B047-41A5-968B-799B3B45CDBF}">
      <dsp:nvSpPr>
        <dsp:cNvPr id="0" name=""/>
        <dsp:cNvSpPr/>
      </dsp:nvSpPr>
      <dsp:spPr>
        <a:xfrm>
          <a:off x="4806287" y="4777273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Plano de </a:t>
          </a:r>
          <a:r>
            <a:rPr lang="pt-BR" sz="900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Cutover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806287" y="4777273"/>
        <a:ext cx="1232433" cy="560196"/>
      </dsp:txXfrm>
    </dsp:sp>
    <dsp:sp modelId="{8DA628C1-8AA8-43C3-8C21-4311C0A550D9}">
      <dsp:nvSpPr>
        <dsp:cNvPr id="0" name=""/>
        <dsp:cNvSpPr/>
      </dsp:nvSpPr>
      <dsp:spPr>
        <a:xfrm>
          <a:off x="4806287" y="5572753"/>
          <a:ext cx="112039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kern="12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?????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806287" y="5572753"/>
        <a:ext cx="1120393" cy="560196"/>
      </dsp:txXfrm>
    </dsp:sp>
    <dsp:sp modelId="{9EC00B16-51F9-4090-8272-5F3722D33FF5}">
      <dsp:nvSpPr>
        <dsp:cNvPr id="0" name=""/>
        <dsp:cNvSpPr/>
      </dsp:nvSpPr>
      <dsp:spPr>
        <a:xfrm>
          <a:off x="5993904" y="799876"/>
          <a:ext cx="1120393" cy="560196"/>
        </a:xfrm>
        <a:prstGeom prst="rect">
          <a:avLst/>
        </a:prstGeom>
        <a:solidFill>
          <a:srgbClr val="00206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Prep</a:t>
          </a:r>
          <a:r>
            <a:rPr lang="pt-BR" sz="1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Final</a:t>
          </a:r>
        </a:p>
      </dsp:txBody>
      <dsp:txXfrm>
        <a:off x="5993904" y="799876"/>
        <a:ext cx="1120393" cy="560196"/>
      </dsp:txXfrm>
    </dsp:sp>
    <dsp:sp modelId="{00CB3DD2-3C45-4B8D-8BD7-6C2C94EE0A72}">
      <dsp:nvSpPr>
        <dsp:cNvPr id="0" name=""/>
        <dsp:cNvSpPr/>
      </dsp:nvSpPr>
      <dsp:spPr>
        <a:xfrm>
          <a:off x="6274002" y="1595355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Cutover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274002" y="1595355"/>
        <a:ext cx="1232433" cy="560196"/>
      </dsp:txXfrm>
    </dsp:sp>
    <dsp:sp modelId="{84C9CFC5-3E89-48C3-8184-B0BDF9654DAC}">
      <dsp:nvSpPr>
        <dsp:cNvPr id="0" name=""/>
        <dsp:cNvSpPr/>
      </dsp:nvSpPr>
      <dsp:spPr>
        <a:xfrm>
          <a:off x="6274002" y="2390835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Treinamento de usuários finais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274002" y="2390835"/>
        <a:ext cx="1232433" cy="560196"/>
      </dsp:txXfrm>
    </dsp:sp>
    <dsp:sp modelId="{29DF09CA-7C5E-45DC-A6EC-CEB2E20E9A14}">
      <dsp:nvSpPr>
        <dsp:cNvPr id="0" name=""/>
        <dsp:cNvSpPr/>
      </dsp:nvSpPr>
      <dsp:spPr>
        <a:xfrm>
          <a:off x="7461620" y="799876"/>
          <a:ext cx="1120393" cy="560196"/>
        </a:xfrm>
        <a:prstGeom prst="rect">
          <a:avLst/>
        </a:prstGeom>
        <a:solidFill>
          <a:srgbClr val="00206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Go-</a:t>
          </a:r>
          <a:r>
            <a:rPr lang="pt-BR" sz="10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live</a:t>
          </a:r>
          <a:r>
            <a:rPr lang="pt-BR" sz="1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e Suporte</a:t>
          </a:r>
        </a:p>
      </dsp:txBody>
      <dsp:txXfrm>
        <a:off x="7461620" y="799876"/>
        <a:ext cx="1120393" cy="560196"/>
      </dsp:txXfrm>
    </dsp:sp>
    <dsp:sp modelId="{7B6A550B-69A2-473C-95A0-211FE6BFD50B}">
      <dsp:nvSpPr>
        <dsp:cNvPr id="0" name=""/>
        <dsp:cNvSpPr/>
      </dsp:nvSpPr>
      <dsp:spPr>
        <a:xfrm>
          <a:off x="7741718" y="1595355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Sistema em PRD</a:t>
          </a:r>
        </a:p>
      </dsp:txBody>
      <dsp:txXfrm>
        <a:off x="7741718" y="1595355"/>
        <a:ext cx="1232433" cy="560196"/>
      </dsp:txXfrm>
    </dsp:sp>
    <dsp:sp modelId="{FFFFCBC4-DDF5-423D-8DC1-83344787247D}">
      <dsp:nvSpPr>
        <dsp:cNvPr id="0" name=""/>
        <dsp:cNvSpPr/>
      </dsp:nvSpPr>
      <dsp:spPr>
        <a:xfrm>
          <a:off x="7741718" y="2390835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Operação Assistida</a:t>
          </a:r>
        </a:p>
      </dsp:txBody>
      <dsp:txXfrm>
        <a:off x="7741718" y="2390835"/>
        <a:ext cx="1232433" cy="560196"/>
      </dsp:txXfrm>
    </dsp:sp>
    <dsp:sp modelId="{68952786-8B43-4D99-BB00-A5677C3A8C7C}">
      <dsp:nvSpPr>
        <dsp:cNvPr id="0" name=""/>
        <dsp:cNvSpPr/>
      </dsp:nvSpPr>
      <dsp:spPr>
        <a:xfrm>
          <a:off x="7741718" y="3186314"/>
          <a:ext cx="123243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KT com equipe de sustentação</a:t>
          </a:r>
        </a:p>
      </dsp:txBody>
      <dsp:txXfrm>
        <a:off x="7741718" y="3186314"/>
        <a:ext cx="1232433" cy="560196"/>
      </dsp:txXfrm>
    </dsp:sp>
    <dsp:sp modelId="{ED30D84D-AE52-4E8D-A088-B4095A51C52E}">
      <dsp:nvSpPr>
        <dsp:cNvPr id="0" name=""/>
        <dsp:cNvSpPr/>
      </dsp:nvSpPr>
      <dsp:spPr>
        <a:xfrm>
          <a:off x="7741718" y="3981794"/>
          <a:ext cx="1120393" cy="560196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?????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741718" y="3981794"/>
        <a:ext cx="1120393" cy="5601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501EAC-9191-4665-AE6B-75305518E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88891F-181E-4E87-AA4B-65B0A7F02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931C6A-EAED-4EEC-ADBF-1D2BE9B61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8BB9DFC-E693-481A-A698-4961DF4B9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C2F540D-E43B-43B6-B938-2A8C756CD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169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C6B83C-0CC9-4F9F-A7B8-D9D1934B8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C419753-9593-43CC-87D9-DF6D75DE6A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7D87CA9-37A5-4D6C-99F6-72F305A82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FA85E3-3183-473C-8303-9D105811E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6F6B68F-F469-4B94-893A-E046F3191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5674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E7CD733-19C5-4E55-A7EB-A5CAC49B23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CC3191E-216D-41D4-8AEC-4EEA42E861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DF7D363-D3B1-4BB5-8560-F0AECD176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964CE1-EAD9-46B0-8DE6-A1C519F5D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D19726-A903-4AC6-893C-679A3D6E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3337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33BD12-1744-4219-B9F9-FC8FB5C2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6E4D358-38FE-43CD-9B6F-767A775BA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665BC8-9E32-4145-B7CA-4B03CC7B7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86000A-BDDD-4580-8075-1859EA958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B9EF64-134A-4E53-A7ED-A8BF44172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835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B4D9EE-E3CD-4BF4-9617-825A712C0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891BD92-915F-460E-BA5E-878DDEEDBE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B7629-5F54-41C2-A862-8BB5F5D56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D84B18-A2CB-4DC7-8B71-5735B07F0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9F88737-7E97-403C-9DCD-2C3237E88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5212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38AA43-5BAC-4042-8764-97E2FAD79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848E69-6348-4C34-A258-9E5C3F9F0A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D3160A7-2131-4AFA-A950-D44023792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AA7B14-4F6C-4DD6-8E29-D827B70EF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45A85A2-8325-4FAE-85F8-3C8E4C813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D5C5A0-D53D-4FE1-A64E-F2559031D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03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9835B7-8420-41CD-997C-E24FBFB4A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415C76F-0A25-401D-88FE-A409F3A3F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6627BAC-2158-421C-B227-02777855E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2541334-CE9F-4A3C-9DC5-2827A998D0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2F8936E-96E3-45D6-9D79-F5D2709593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F16C686-F4ED-4BE0-8AD6-154E8DF2B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19B7DC8-AD1C-40F9-B674-5E60D9FFD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93C9DAF-D591-4E30-9803-E50C663D0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813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349367-8D74-48E6-95CD-4391E8DAA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5F1FE3B-43DD-4B59-9EAA-C20ED89CA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384C9FE-DB86-421F-8045-A28FA5B3B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A18EA93-BC4E-476A-A1EE-3CB2F39F5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153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505D957-CA8B-4841-88DE-D9E8868AA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71748B6-6B90-4C43-897A-7144A83BD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55E3112-5FF9-4B12-9F9E-4EF6FC656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0010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F312CC-CC03-40C5-BB44-049D201E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227ED-7AEC-482B-8A70-2CE374CC8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F5FE2C9-02F1-4894-8EA1-5EE326894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4551C97-1E2D-4D7B-9D16-FE8689E8D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7EA8B5F-456E-4FF1-8EF2-080F87C20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D48985-119C-4EDB-BF1D-27470295E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4178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DBC684-AD54-42BA-90FF-073CA7BF6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8CBBE33-79D4-4354-A3A8-D528731C15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4D66E90-05C1-4744-9BA1-58DE26EE7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2A25F77-86F2-400A-934A-C49143B4B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CB24CD0-E646-45A9-B379-4CAB7F6D6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2B6000D-437D-4161-B66A-53C589E17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6761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C62201E-6B11-4686-8722-77440AF7B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E4A20AD-9DF3-4A4E-A494-8ADFF2B7E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3E5B0E-4BC9-4DE6-A544-A9B5966DAA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FE2FB49-7DD0-429B-A6E9-0224E319C8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392EEE6-8C95-4A01-BE29-BB452ECF95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84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AFA090-A7C8-48CE-9220-7DB7F18BBD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915" y="381001"/>
            <a:ext cx="2318657" cy="864734"/>
          </a:xfrm>
        </p:spPr>
        <p:txBody>
          <a:bodyPr>
            <a:normAutofit fontScale="90000"/>
          </a:bodyPr>
          <a:lstStyle/>
          <a:p>
            <a:pPr algn="l"/>
            <a:r>
              <a:rPr lang="pt-BR" dirty="0"/>
              <a:t>EAP</a:t>
            </a: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92D01821-500C-483D-9DEC-AE64269FAF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1213803"/>
              </p:ext>
            </p:extLst>
          </p:nvPr>
        </p:nvGraphicFramePr>
        <p:xfrm>
          <a:off x="1333176" y="502939"/>
          <a:ext cx="10564909" cy="6137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436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4604BF482FFFB4FABFB64EA353F78D7" ma:contentTypeVersion="7" ma:contentTypeDescription="Crie um novo documento." ma:contentTypeScope="" ma:versionID="a041814d0c850e5d639a0a1c939cbad1">
  <xsd:schema xmlns:xsd="http://www.w3.org/2001/XMLSchema" xmlns:xs="http://www.w3.org/2001/XMLSchema" xmlns:p="http://schemas.microsoft.com/office/2006/metadata/properties" xmlns:ns2="3c799892-036b-4dc5-8d0f-6cc29c0960d8" targetNamespace="http://schemas.microsoft.com/office/2006/metadata/properties" ma:root="true" ma:fieldsID="b538ebc5ea201a3aecde7e9b57823378" ns2:_="">
    <xsd:import namespace="3c799892-036b-4dc5-8d0f-6cc29c0960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99892-036b-4dc5-8d0f-6cc29c0960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8A4B67-6547-49F9-A855-4F049FA8E8E1}"/>
</file>

<file path=customXml/itemProps2.xml><?xml version="1.0" encoding="utf-8"?>
<ds:datastoreItem xmlns:ds="http://schemas.openxmlformats.org/officeDocument/2006/customXml" ds:itemID="{CB8F0342-3279-4847-822F-5D531A869098}"/>
</file>

<file path=customXml/itemProps3.xml><?xml version="1.0" encoding="utf-8"?>
<ds:datastoreItem xmlns:ds="http://schemas.openxmlformats.org/officeDocument/2006/customXml" ds:itemID="{5C3929A1-AC7B-48E7-A7C9-7F56343136D3}"/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57</Words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Tema do Office</vt:lpstr>
      <vt:lpstr>EAP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2020-04-22T22:01:33Z</dcterms:created>
  <dcterms:modified xsi:type="dcterms:W3CDTF">2020-05-22T01:29:36Z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0x010100A4604BF482FFFB4FABFB64EA353F78D7</vt:lpwstr>
  </property>
</Properties>
</file>